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4"/>
  </p:sldMasterIdLst>
  <p:notesMasterIdLst>
    <p:notesMasterId r:id="rId29"/>
  </p:notesMasterIdLst>
  <p:handoutMasterIdLst>
    <p:handoutMasterId r:id="rId30"/>
  </p:handoutMasterIdLst>
  <p:sldIdLst>
    <p:sldId id="256" r:id="rId5"/>
    <p:sldId id="290" r:id="rId6"/>
    <p:sldId id="275" r:id="rId7"/>
    <p:sldId id="262" r:id="rId8"/>
    <p:sldId id="279" r:id="rId9"/>
    <p:sldId id="265" r:id="rId10"/>
    <p:sldId id="291" r:id="rId11"/>
    <p:sldId id="288" r:id="rId12"/>
    <p:sldId id="277" r:id="rId13"/>
    <p:sldId id="278" r:id="rId14"/>
    <p:sldId id="269" r:id="rId15"/>
    <p:sldId id="292" r:id="rId16"/>
    <p:sldId id="287" r:id="rId17"/>
    <p:sldId id="271" r:id="rId18"/>
    <p:sldId id="272" r:id="rId19"/>
    <p:sldId id="273" r:id="rId20"/>
    <p:sldId id="280" r:id="rId21"/>
    <p:sldId id="293" r:id="rId22"/>
    <p:sldId id="286" r:id="rId23"/>
    <p:sldId id="282" r:id="rId24"/>
    <p:sldId id="283" r:id="rId25"/>
    <p:sldId id="284" r:id="rId26"/>
    <p:sldId id="289" r:id="rId27"/>
    <p:sldId id="285" r:id="rId28"/>
  </p:sldIdLst>
  <p:sldSz cx="12192000" cy="6858000"/>
  <p:notesSz cx="6858000" cy="9144000"/>
  <p:defaultTextStyle>
    <a:defPPr rtl="0"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7892"/>
    <a:srgbClr val="C5D2D7"/>
    <a:srgbClr val="8C98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2" autoAdjust="0"/>
    <p:restoredTop sz="94660"/>
  </p:normalViewPr>
  <p:slideViewPr>
    <p:cSldViewPr snapToGrid="0">
      <p:cViewPr varScale="1">
        <p:scale>
          <a:sx n="86" d="100"/>
          <a:sy n="86" d="100"/>
        </p:scale>
        <p:origin x="62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3" d="100"/>
          <a:sy n="113" d="100"/>
        </p:scale>
        <p:origin x="1926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8DCF665-9520-460D-9303-AF6B437D6A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13916F8-CADB-4FE6-8826-92CBBD2B76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B6168-0BE6-480A-9A1D-06A8A449D6D0}" type="datetime1">
              <a:rPr lang="de-DE" smtClean="0"/>
              <a:t>23.11.2021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C9CFC00-E401-4479-A70F-3CBE2EF1F2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239650-37D2-4620-A859-9C6E57DA12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F8A05-CD0F-4FFC-B42B-FE5B9DE8AB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1104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B69DA-BD73-4A6B-9D63-6B6AF7C51B1D}" type="datetime1">
              <a:rPr lang="de-DE" smtClean="0"/>
              <a:pPr/>
              <a:t>23.11.2021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dirty="0"/>
              <a:t>Textmasterformate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69861-ACD9-4301-BB83-98E2ADCF84C0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339056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69861-ACD9-4301-BB83-98E2ADCF84C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851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69861-ACD9-4301-BB83-98E2ADCF84C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5949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69861-ACD9-4301-BB83-98E2ADCF84C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389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69861-ACD9-4301-BB83-98E2ADCF84C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808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69861-ACD9-4301-BB83-98E2ADCF84C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249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69861-ACD9-4301-BB83-98E2ADCF84C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0056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69861-ACD9-4301-BB83-98E2ADCF84C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4965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69861-ACD9-4301-BB83-98E2ADCF84C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460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69861-ACD9-4301-BB83-98E2ADCF84C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3960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69861-ACD9-4301-BB83-98E2ADCF84C0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7787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69861-ACD9-4301-BB83-98E2ADCF84C0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5832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69861-ACD9-4301-BB83-98E2ADCF84C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513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69861-ACD9-4301-BB83-98E2ADCF84C0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6729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69861-ACD9-4301-BB83-98E2ADCF84C0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9357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69861-ACD9-4301-BB83-98E2ADCF84C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4559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69861-ACD9-4301-BB83-98E2ADCF84C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9269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69861-ACD9-4301-BB83-98E2ADCF84C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604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69861-ACD9-4301-BB83-98E2ADCF84C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9219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69861-ACD9-4301-BB83-98E2ADCF84C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9113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69861-ACD9-4301-BB83-98E2ADCF84C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9661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69861-ACD9-4301-BB83-98E2ADCF84C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8378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Bild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4131" y="-928122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876424" y="1122363"/>
            <a:ext cx="8791575" cy="2387600"/>
          </a:xfrm>
        </p:spPr>
        <p:txBody>
          <a:bodyPr rtlCol="0" anchor="b">
            <a:normAutofit/>
          </a:bodyPr>
          <a:lstStyle>
            <a:lvl1pPr algn="l">
              <a:defRPr sz="4800"/>
            </a:lvl1pPr>
          </a:lstStyle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876424" y="3602038"/>
            <a:ext cx="8791575" cy="1655762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5841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it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1410" y="4304664"/>
            <a:ext cx="9912355" cy="819355"/>
          </a:xfrm>
        </p:spPr>
        <p:txBody>
          <a:bodyPr rtlCol="0" anchor="b">
            <a:normAutofit/>
          </a:bodyPr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rtl="0">
              <a:buNone/>
            </a:pPr>
            <a:r>
              <a:rPr lang="de-DE" noProof="0" dirty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141364" y="5124020"/>
            <a:ext cx="9910859" cy="682472"/>
          </a:xfrm>
        </p:spPr>
        <p:txBody>
          <a:bodyPr rtlCol="0">
            <a:normAutofit/>
          </a:bodyPr>
          <a:lstStyle>
            <a:lvl1pPr marL="0" indent="0"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0A52E45-4035-478C-8311-897B1D93C417}" type="datetime1">
              <a:rPr lang="de-DE" smtClean="0"/>
              <a:pPr/>
              <a:t>23.11.2021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D22F896-40B5-4ADD-8801-0D06FADFA0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919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1456" y="609600"/>
            <a:ext cx="9905955" cy="342900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141410" y="4419599"/>
            <a:ext cx="9904459" cy="137159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C37ACE-02A8-444C-86FF-0FBB7887896D}" type="datetime1">
              <a:rPr lang="de-DE" noProof="0" smtClean="0"/>
              <a:t>23.11.2021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117256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6212" y="609599"/>
            <a:ext cx="9302752" cy="2748429"/>
          </a:xfrm>
        </p:spPr>
        <p:txBody>
          <a:bodyPr rtlCol="0" anchor="ctr">
            <a:normAutofit/>
          </a:bodyPr>
          <a:lstStyle>
            <a:lvl1pP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365557"/>
            <a:ext cx="875229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141411" y="4309919"/>
            <a:ext cx="9906002" cy="1489496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0F6980D-8B04-42EF-B658-2C00197DD30C}" type="datetime1">
              <a:rPr lang="de-DE" smtClean="0"/>
              <a:pPr/>
              <a:t>23.11.2021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D22F896-40B5-4ADD-8801-0D06FADFA09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0" name="Textfeld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de-DE" sz="8000" noProof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de-DE" sz="8000" noProof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902241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ten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1410" y="2134041"/>
            <a:ext cx="9906001" cy="2511835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141364" y="4657655"/>
            <a:ext cx="9904505" cy="1140644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564813-110E-4850-8D00-068EA4F6B128}" type="datetime1">
              <a:rPr lang="de-DE" noProof="0" smtClean="0"/>
              <a:t>23.11.2021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747389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1141413" y="609600"/>
            <a:ext cx="9905998" cy="1905000"/>
          </a:xfrm>
        </p:spPr>
        <p:txBody>
          <a:bodyPr rtlCol="0"/>
          <a:lstStyle/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141410" y="2674463"/>
            <a:ext cx="3196899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dirty="0"/>
              <a:t>Textmasterformate bearbeiten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15" hasCustomPrompt="1"/>
          </p:nvPr>
        </p:nvSpPr>
        <p:spPr>
          <a:xfrm>
            <a:off x="1127918" y="3360263"/>
            <a:ext cx="3208735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 dirty="0"/>
              <a:t>Textmasterformate bearbeiten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4766" y="2677635"/>
            <a:ext cx="3184385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half" idx="16" hasCustomPrompt="1"/>
          </p:nvPr>
        </p:nvSpPr>
        <p:spPr>
          <a:xfrm>
            <a:off x="4504213" y="3363435"/>
            <a:ext cx="3195830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852442" y="2674463"/>
            <a:ext cx="3194968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half" idx="17" hasCustomPrompt="1"/>
          </p:nvPr>
        </p:nvSpPr>
        <p:spPr>
          <a:xfrm>
            <a:off x="7852442" y="3360263"/>
            <a:ext cx="3194968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86D53C-B1E8-40FC-8B12-81F38DE50397}" type="datetime1">
              <a:rPr lang="de-DE" noProof="0" smtClean="0"/>
              <a:t>23.11.2021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02244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 1"/>
          <p:cNvSpPr>
            <a:spLocks noGrp="1"/>
          </p:cNvSpPr>
          <p:nvPr>
            <p:ph type="title" hasCustomPrompt="1"/>
          </p:nvPr>
        </p:nvSpPr>
        <p:spPr>
          <a:xfrm>
            <a:off x="1141411" y="609600"/>
            <a:ext cx="9905999" cy="1905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141413" y="4404596"/>
            <a:ext cx="319524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20" name="Bildplatzhalt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de-DE" noProof="0"/>
              <a:t>Klicken Sie, um ein Bild hinzuzufügen.</a:t>
            </a:r>
          </a:p>
        </p:txBody>
      </p:sp>
      <p:sp>
        <p:nvSpPr>
          <p:cNvPr id="21" name="Textplatzhalter 3"/>
          <p:cNvSpPr>
            <a:spLocks noGrp="1"/>
          </p:cNvSpPr>
          <p:nvPr>
            <p:ph type="body" sz="half" idx="18" hasCustomPrompt="1"/>
          </p:nvPr>
        </p:nvSpPr>
        <p:spPr>
          <a:xfrm>
            <a:off x="1141413" y="4980858"/>
            <a:ext cx="3195240" cy="81784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89053" y="4404596"/>
            <a:ext cx="320040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23" name="Bildplatzhalter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de-DE" noProof="0"/>
              <a:t>Klicken Sie, um ein Bild hinzuzufügen.</a:t>
            </a:r>
          </a:p>
        </p:txBody>
      </p:sp>
      <p:sp>
        <p:nvSpPr>
          <p:cNvPr id="24" name="Textplatzhalter 3"/>
          <p:cNvSpPr>
            <a:spLocks noGrp="1"/>
          </p:cNvSpPr>
          <p:nvPr>
            <p:ph type="body" sz="half" idx="19" hasCustomPrompt="1"/>
          </p:nvPr>
        </p:nvSpPr>
        <p:spPr>
          <a:xfrm>
            <a:off x="4487593" y="4980857"/>
            <a:ext cx="3200400" cy="81034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852567" y="4404595"/>
            <a:ext cx="3190741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26" name="Bildplatzhalt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de-DE" noProof="0"/>
              <a:t>Klicken Sie, um ein Bild hinzuzufügen.</a:t>
            </a:r>
          </a:p>
        </p:txBody>
      </p:sp>
      <p:sp>
        <p:nvSpPr>
          <p:cNvPr id="27" name="Textplatzhalter 3"/>
          <p:cNvSpPr>
            <a:spLocks noGrp="1"/>
          </p:cNvSpPr>
          <p:nvPr>
            <p:ph type="body" sz="half" idx="20" hasCustomPrompt="1"/>
          </p:nvPr>
        </p:nvSpPr>
        <p:spPr>
          <a:xfrm>
            <a:off x="7852442" y="4980854"/>
            <a:ext cx="3194968" cy="810345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CF8284-BB87-4B73-8C96-42AE496EF9A0}" type="datetime1">
              <a:rPr lang="de-DE" noProof="0" smtClean="0"/>
              <a:t>23.11.2021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014544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78D631-6951-47BC-BA20-F3506A62762A}" type="datetime1">
              <a:rPr lang="de-DE" noProof="0" smtClean="0"/>
              <a:t>23.11.2021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90616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9042400" y="609599"/>
            <a:ext cx="2005011" cy="5181601"/>
          </a:xfrm>
        </p:spPr>
        <p:txBody>
          <a:bodyPr vert="eaVert"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1410" y="609599"/>
            <a:ext cx="7748590" cy="5181601"/>
          </a:xfrm>
        </p:spPr>
        <p:txBody>
          <a:bodyPr vert="eaVert" rtlCol="0"/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9D827E-B321-4213-A879-5EAF0B015FD6}" type="datetime1">
              <a:rPr lang="de-DE" noProof="0" smtClean="0"/>
              <a:t>23.11.2021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6047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9BF78F-A139-437B-81D7-7CC6EF890A89}" type="datetime1">
              <a:rPr lang="de-DE" noProof="0" smtClean="0"/>
              <a:t>23.11.2021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9736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1411" y="1419226"/>
            <a:ext cx="9906000" cy="2852737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141411" y="4424362"/>
            <a:ext cx="9906000" cy="1374776"/>
          </a:xfrm>
        </p:spPr>
        <p:txBody>
          <a:bodyPr rtlCol="0"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D04B06-B1D7-4601-9CF6-24D7CA165694}" type="datetime1">
              <a:rPr lang="de-DE" noProof="0" smtClean="0"/>
              <a:t>23.11.2021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2280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141410" y="2249486"/>
            <a:ext cx="4878389" cy="3541714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72200" y="2249486"/>
            <a:ext cx="4875211" cy="3541714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575964-241D-4F25-9F0C-C8708F432EB0}" type="datetime1">
              <a:rPr lang="de-DE" noProof="0" smtClean="0"/>
              <a:t>23.11.2021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1433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1411" y="619126"/>
            <a:ext cx="9906000" cy="1477961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370019" y="2249486"/>
            <a:ext cx="4649783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141410" y="3073397"/>
            <a:ext cx="4878391" cy="271780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00808" y="2249485"/>
            <a:ext cx="4646602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172200" y="3073397"/>
            <a:ext cx="4875210" cy="271780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39C8BB-82A5-482D-A606-CF645942C113}" type="datetime1">
              <a:rPr lang="de-DE" noProof="0" smtClean="0"/>
              <a:t>23.11.2021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4659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6788AA-0F09-4B25-9783-AF60ECE4E57A}" type="datetime1">
              <a:rPr lang="de-DE" noProof="0" smtClean="0"/>
              <a:t>23.11.2021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87612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05CA78-253C-4341-9BDD-FE68F21F70D6}" type="datetime1">
              <a:rPr lang="de-DE" noProof="0" smtClean="0"/>
              <a:t>23.11.2021</a:t>
            </a:fld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9695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6705" y="609601"/>
            <a:ext cx="3856037" cy="1639884"/>
          </a:xfrm>
        </p:spPr>
        <p:txBody>
          <a:bodyPr rtlCol="0" anchor="b"/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156200" y="592666"/>
            <a:ext cx="5891209" cy="5198534"/>
          </a:xfrm>
        </p:spPr>
        <p:txBody>
          <a:bodyPr rtlCol="0" anchor="ctr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146705" y="2249486"/>
            <a:ext cx="3856037" cy="3541714"/>
          </a:xfrm>
        </p:spPr>
        <p:txBody>
          <a:bodyPr rtlCol="0"/>
          <a:lstStyle>
            <a:lvl1pPr marL="0" indent="0"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2DB4E42-7248-48F8-BAEF-FC013BD29E02}" type="datetime1">
              <a:rPr lang="de-DE" smtClean="0"/>
              <a:pPr/>
              <a:t>23.11.2021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D22F896-40B5-4ADD-8801-0D06FADFA0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136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1413" y="609600"/>
            <a:ext cx="5934508" cy="1639886"/>
          </a:xfrm>
        </p:spPr>
        <p:txBody>
          <a:bodyPr rtlCol="0" anchor="b"/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lvl1pPr marL="0" indent="0">
              <a:buNone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141410" y="2249486"/>
            <a:ext cx="5934511" cy="3541714"/>
          </a:xfrm>
        </p:spPr>
        <p:txBody>
          <a:bodyPr rtlCol="0"/>
          <a:lstStyle>
            <a:lvl1pPr marL="0" indent="0"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A853029-2708-450B-9A9B-270EDAA81762}" type="datetime1">
              <a:rPr lang="de-DE" smtClean="0"/>
              <a:pPr/>
              <a:t>23.11.2021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D22F896-40B5-4ADD-8801-0D06FADFA0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986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rgbClr val="C5D2D7"/>
            </a:gs>
            <a:gs pos="46000">
              <a:schemeClr val="bg2">
                <a:tint val="98000"/>
                <a:hueMod val="94000"/>
                <a:satMod val="148000"/>
                <a:lumMod val="20000"/>
                <a:lumOff val="80000"/>
              </a:schemeClr>
            </a:gs>
            <a:gs pos="100000">
              <a:srgbClr val="5C7892"/>
            </a:gs>
          </a:gsLst>
          <a:lin ang="50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endParaRPr lang="de-DE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01A49E5-1D18-40AF-9F66-233246D9C311}" type="datetime1">
              <a:rPr lang="de-DE" smtClean="0"/>
              <a:pPr/>
              <a:t>23.11.2021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D22F896-40B5-4ADD-8801-0D06FADFA095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48" name="Bild 2" descr="\\DROBO-FS\QuickDrops\JB\PPTX NG\Droplets\LightingOverlay.png">
            <a:extLst>
              <a:ext uri="{FF2B5EF4-FFF2-40B4-BE49-F238E27FC236}">
                <a16:creationId xmlns:a16="http://schemas.microsoft.com/office/drawing/2014/main" id="{0D906555-19CB-4BE6-AA8D-089E3EC066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85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e 9">
            <a:extLst>
              <a:ext uri="{FF2B5EF4-FFF2-40B4-BE49-F238E27FC236}">
                <a16:creationId xmlns:a16="http://schemas.microsoft.com/office/drawing/2014/main" id="{788D5DFD-FA42-4EB0-B24E-4180C0CC5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hteck 10">
              <a:extLst>
                <a:ext uri="{FF2B5EF4-FFF2-40B4-BE49-F238E27FC236}">
                  <a16:creationId xmlns:a16="http://schemas.microsoft.com/office/drawing/2014/main" id="{CC864817-5955-484B-9D1F-9BC8DB739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/>
            </a:p>
          </p:txBody>
        </p:sp>
        <p:pic>
          <p:nvPicPr>
            <p:cNvPr id="12" name="Bild 2">
              <a:extLst>
                <a:ext uri="{FF2B5EF4-FFF2-40B4-BE49-F238E27FC236}">
                  <a16:creationId xmlns:a16="http://schemas.microsoft.com/office/drawing/2014/main" id="{280C083F-71A6-4E55-AE35-586518FE2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a16="http://schemas.microsoft.com/office/drawing/2014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7F23A844-9FA3-48CF-8FCE-1491885D58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30" t="22422" r="32746" b="54206"/>
          <a:stretch/>
        </p:blipFill>
        <p:spPr>
          <a:xfrm>
            <a:off x="0" y="0"/>
            <a:ext cx="12192004" cy="6858000"/>
          </a:xfrm>
          <a:prstGeom prst="rect">
            <a:avLst/>
          </a:prstGeom>
        </p:spPr>
      </p:pic>
      <p:grpSp>
        <p:nvGrpSpPr>
          <p:cNvPr id="14" name="Gruppe 13">
            <a:extLst>
              <a:ext uri="{FF2B5EF4-FFF2-40B4-BE49-F238E27FC236}">
                <a16:creationId xmlns:a16="http://schemas.microsoft.com/office/drawing/2014/main" id="{D44056DF-7985-4692-968A-466E9E6AF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15" name="Rechteck mit abgerundeten diagonal liegenden Ecken 7">
              <a:extLst>
                <a:ext uri="{FF2B5EF4-FFF2-40B4-BE49-F238E27FC236}">
                  <a16:creationId xmlns:a16="http://schemas.microsoft.com/office/drawing/2014/main" id="{B414A174-532A-4602-934F-9858D1D86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/>
            </a:p>
          </p:txBody>
        </p: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940B0C0C-7F94-4725-8108-62B3B7A5A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7" name="Freihandform 32">
                <a:extLst>
                  <a:ext uri="{FF2B5EF4-FFF2-40B4-BE49-F238E27FC236}">
                    <a16:creationId xmlns:a16="http://schemas.microsoft.com/office/drawing/2014/main" id="{367EAC5B-1891-480A-A3AD-B9F6A88FAC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8" name="Freihandform 33">
                <a:extLst>
                  <a:ext uri="{FF2B5EF4-FFF2-40B4-BE49-F238E27FC236}">
                    <a16:creationId xmlns:a16="http://schemas.microsoft.com/office/drawing/2014/main" id="{E33FF633-15BA-464F-8F5B-26C56665F7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9" name="Freihandform 34">
                <a:extLst>
                  <a:ext uri="{FF2B5EF4-FFF2-40B4-BE49-F238E27FC236}">
                    <a16:creationId xmlns:a16="http://schemas.microsoft.com/office/drawing/2014/main" id="{0C949DF6-E66B-4DB8-AB52-30CA781B48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0" name="Freihandform 37">
                <a:extLst>
                  <a:ext uri="{FF2B5EF4-FFF2-40B4-BE49-F238E27FC236}">
                    <a16:creationId xmlns:a16="http://schemas.microsoft.com/office/drawing/2014/main" id="{309C2298-5EF9-4B09-8995-014F6D3BFF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1" name="Freihandform 35">
                <a:extLst>
                  <a:ext uri="{FF2B5EF4-FFF2-40B4-BE49-F238E27FC236}">
                    <a16:creationId xmlns:a16="http://schemas.microsoft.com/office/drawing/2014/main" id="{319B2AFC-EBFF-477C-A364-6D575BE5AA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2" name="Freihandform 36">
                <a:extLst>
                  <a:ext uri="{FF2B5EF4-FFF2-40B4-BE49-F238E27FC236}">
                    <a16:creationId xmlns:a16="http://schemas.microsoft.com/office/drawing/2014/main" id="{CC6B7D67-F2F8-4B07-B954-EAC9135B2B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3" name="Freihandform 38">
                <a:extLst>
                  <a:ext uri="{FF2B5EF4-FFF2-40B4-BE49-F238E27FC236}">
                    <a16:creationId xmlns:a16="http://schemas.microsoft.com/office/drawing/2014/main" id="{7FF1659D-33DA-4F62-8567-A54020D2E2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4" name="Freihandform 39">
                <a:extLst>
                  <a:ext uri="{FF2B5EF4-FFF2-40B4-BE49-F238E27FC236}">
                    <a16:creationId xmlns:a16="http://schemas.microsoft.com/office/drawing/2014/main" id="{9110F572-DC3D-4AB3-B731-B73BD65057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5" name="Freihandform 40">
                <a:extLst>
                  <a:ext uri="{FF2B5EF4-FFF2-40B4-BE49-F238E27FC236}">
                    <a16:creationId xmlns:a16="http://schemas.microsoft.com/office/drawing/2014/main" id="{A2F7D0E9-68CE-40F9-B0E9-F915103ECF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6" name="Rechteck 41">
                <a:extLst>
                  <a:ext uri="{FF2B5EF4-FFF2-40B4-BE49-F238E27FC236}">
                    <a16:creationId xmlns:a16="http://schemas.microsoft.com/office/drawing/2014/main" id="{AB69A438-1FB7-454A-A3E9-0C329643CD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7" name="Freihandform 32">
                <a:extLst>
                  <a:ext uri="{FF2B5EF4-FFF2-40B4-BE49-F238E27FC236}">
                    <a16:creationId xmlns:a16="http://schemas.microsoft.com/office/drawing/2014/main" id="{E64598D0-3A2C-4570-9E7C-C52C89549B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8" name="Freihandform 33">
                <a:extLst>
                  <a:ext uri="{FF2B5EF4-FFF2-40B4-BE49-F238E27FC236}">
                    <a16:creationId xmlns:a16="http://schemas.microsoft.com/office/drawing/2014/main" id="{CC17CF42-8908-477B-9F36-DA1306CA01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9" name="Freihandform 34">
                <a:extLst>
                  <a:ext uri="{FF2B5EF4-FFF2-40B4-BE49-F238E27FC236}">
                    <a16:creationId xmlns:a16="http://schemas.microsoft.com/office/drawing/2014/main" id="{A2457851-D4A0-404C-BF3F-99AE00B9E9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0" name="Freihandform 37">
                <a:extLst>
                  <a:ext uri="{FF2B5EF4-FFF2-40B4-BE49-F238E27FC236}">
                    <a16:creationId xmlns:a16="http://schemas.microsoft.com/office/drawing/2014/main" id="{ECC300FA-EE4A-489E-9A47-79BEBF05DC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1" name="Freihandform 35">
                <a:extLst>
                  <a:ext uri="{FF2B5EF4-FFF2-40B4-BE49-F238E27FC236}">
                    <a16:creationId xmlns:a16="http://schemas.microsoft.com/office/drawing/2014/main" id="{0D1F26E2-902B-416B-A1DB-80DAF78D8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2" name="Freihandform 36">
                <a:extLst>
                  <a:ext uri="{FF2B5EF4-FFF2-40B4-BE49-F238E27FC236}">
                    <a16:creationId xmlns:a16="http://schemas.microsoft.com/office/drawing/2014/main" id="{491346A0-BF6D-45A5-806A-2150768722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3" name="Freihandform 38">
                <a:extLst>
                  <a:ext uri="{FF2B5EF4-FFF2-40B4-BE49-F238E27FC236}">
                    <a16:creationId xmlns:a16="http://schemas.microsoft.com/office/drawing/2014/main" id="{A8A5AAC9-38FD-4A03-AB91-236F2AAC62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4" name="Freihandform 39">
                <a:extLst>
                  <a:ext uri="{FF2B5EF4-FFF2-40B4-BE49-F238E27FC236}">
                    <a16:creationId xmlns:a16="http://schemas.microsoft.com/office/drawing/2014/main" id="{7AD4105C-55AA-47FF-AC5D-5BCB0B78C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5" name="Freihandform 40">
                <a:extLst>
                  <a:ext uri="{FF2B5EF4-FFF2-40B4-BE49-F238E27FC236}">
                    <a16:creationId xmlns:a16="http://schemas.microsoft.com/office/drawing/2014/main" id="{1C4B42B1-B112-4057-82C3-E5AF3BC7F6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6" name="Rechteck 41">
                <a:extLst>
                  <a:ext uri="{FF2B5EF4-FFF2-40B4-BE49-F238E27FC236}">
                    <a16:creationId xmlns:a16="http://schemas.microsoft.com/office/drawing/2014/main" id="{C8B37395-3651-4E66-A62E-31529FABC8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D687081-16D7-4BC5-A7DB-E70117439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de-DE" sz="4000" cap="none" dirty="0">
                <a:latin typeface="Calibri" panose="020F0502020204030204" pitchFamily="34" charset="0"/>
                <a:cs typeface="Calibri" panose="020F0502020204030204" pitchFamily="34" charset="0"/>
              </a:rPr>
              <a:t>Hier sollte der Titel </a:t>
            </a:r>
            <a:br>
              <a:rPr lang="de-DE" sz="40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4000" cap="none" dirty="0">
                <a:latin typeface="Calibri" panose="020F0502020204030204" pitchFamily="34" charset="0"/>
                <a:cs typeface="Calibri" panose="020F0502020204030204" pitchFamily="34" charset="0"/>
              </a:rPr>
              <a:t>des Vortrags stehen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841851F-203A-4F8E-AA75-478526ABA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1" y="3602038"/>
            <a:ext cx="6857999" cy="953029"/>
          </a:xfrm>
        </p:spPr>
        <p:txBody>
          <a:bodyPr rtlCol="0">
            <a:normAutofit/>
          </a:bodyPr>
          <a:lstStyle/>
          <a:p>
            <a:pPr algn="ctr" rtl="0"/>
            <a:r>
              <a:rPr lang="de-DE" sz="24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Vorname Name</a:t>
            </a:r>
            <a:br>
              <a:rPr lang="de-DE" sz="2400" b="1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Institution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6B6D540F-1E2F-416F-819F-D8216BC8F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587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D4957C8B-287E-47EE-8191-CB5796ADFEB4}"/>
              </a:ext>
            </a:extLst>
          </p:cNvPr>
          <p:cNvSpPr txBox="1"/>
          <p:nvPr/>
        </p:nvSpPr>
        <p:spPr>
          <a:xfrm>
            <a:off x="314005" y="381982"/>
            <a:ext cx="1138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Titel der Folie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DF73EF7-F8BF-49DA-AB7C-5CB1CD89264D}"/>
              </a:ext>
            </a:extLst>
          </p:cNvPr>
          <p:cNvSpPr txBox="1"/>
          <p:nvPr/>
        </p:nvSpPr>
        <p:spPr>
          <a:xfrm>
            <a:off x="752155" y="1258609"/>
            <a:ext cx="110425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Inhalt und evtl. ein paar Aufzählungen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Punkt 5</a:t>
            </a: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Punkt 6 </a:t>
            </a: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usw.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349874-9B8E-46A7-8748-E5F495F946A1}"/>
              </a:ext>
            </a:extLst>
          </p:cNvPr>
          <p:cNvSpPr/>
          <p:nvPr/>
        </p:nvSpPr>
        <p:spPr>
          <a:xfrm>
            <a:off x="6842822" y="369282"/>
            <a:ext cx="5003423" cy="2891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Bitte löschen Sie dieses Rechteck nachdem Sie</a:t>
            </a:r>
            <a:br>
              <a:rPr lang="de-DE" dirty="0"/>
            </a:br>
            <a:r>
              <a:rPr lang="de-DE" dirty="0"/>
              <a:t>Ihren Vortrag fertig gestaltet haben. </a:t>
            </a:r>
            <a:br>
              <a:rPr lang="de-DE" dirty="0"/>
            </a:br>
            <a:endParaRPr lang="de-DE" dirty="0"/>
          </a:p>
          <a:p>
            <a:pPr algn="ctr"/>
            <a:r>
              <a:rPr lang="de-DE" dirty="0"/>
              <a:t>Hier wird später Ihr Video eingeblendet.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Das Löschen sollte </a:t>
            </a:r>
            <a:r>
              <a:rPr lang="de-DE" dirty="0">
                <a:solidFill>
                  <a:srgbClr val="FF0000"/>
                </a:solidFill>
              </a:rPr>
              <a:t>vor</a:t>
            </a:r>
            <a:r>
              <a:rPr lang="de-DE" dirty="0"/>
              <a:t> dem Halten/Aufnehmen des Vortrags geschehen!</a:t>
            </a:r>
          </a:p>
        </p:txBody>
      </p:sp>
    </p:spTree>
    <p:extLst>
      <p:ext uri="{BB962C8B-B14F-4D97-AF65-F5344CB8AC3E}">
        <p14:creationId xmlns:p14="http://schemas.microsoft.com/office/powerpoint/2010/main" val="305968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103D88BF-51AE-46F2-8081-A3C5064327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21639" b="18755"/>
          <a:stretch/>
        </p:blipFill>
        <p:spPr>
          <a:xfrm>
            <a:off x="1397285" y="834327"/>
            <a:ext cx="9513449" cy="3780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ADC9467-D86A-4D44-9E01-5796E5BD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822" y="5064953"/>
            <a:ext cx="9912355" cy="819355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de-DE" sz="28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Und nun zur zweiten Sprechübung …</a:t>
            </a:r>
          </a:p>
        </p:txBody>
      </p:sp>
    </p:spTree>
    <p:extLst>
      <p:ext uri="{BB962C8B-B14F-4D97-AF65-F5344CB8AC3E}">
        <p14:creationId xmlns:p14="http://schemas.microsoft.com/office/powerpoint/2010/main" val="337239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7ED8FF-8F34-4078-8AE3-AC363F519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006" y="1225118"/>
            <a:ext cx="10733406" cy="5442012"/>
          </a:xfrm>
        </p:spPr>
        <p:txBody>
          <a:bodyPr>
            <a:normAutofit fontScale="92500" lnSpcReduction="10000"/>
          </a:bodyPr>
          <a:lstStyle/>
          <a:p>
            <a:pPr defTabSz="1252538"/>
            <a:r>
              <a:rPr lang="en-GB" b="1" dirty="0">
                <a:effectLst/>
              </a:rPr>
              <a:t>KURZ: 	Lorem ipsum </a:t>
            </a:r>
            <a:r>
              <a:rPr lang="en-GB" b="1" dirty="0" err="1">
                <a:effectLst/>
              </a:rPr>
              <a:t>dolor</a:t>
            </a:r>
            <a:r>
              <a:rPr lang="en-GB" b="1" dirty="0">
                <a:effectLst/>
              </a:rPr>
              <a:t> sit </a:t>
            </a:r>
            <a:r>
              <a:rPr lang="en-GB" b="1" dirty="0" err="1">
                <a:effectLst/>
              </a:rPr>
              <a:t>amet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consetetur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sadipscing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elitr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sed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diam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nonumy</a:t>
            </a:r>
            <a:r>
              <a:rPr lang="en-GB" b="1" dirty="0">
                <a:effectLst/>
              </a:rPr>
              <a:t> 	</a:t>
            </a:r>
            <a:r>
              <a:rPr lang="en-GB" b="1" dirty="0" err="1">
                <a:effectLst/>
              </a:rPr>
              <a:t>eirmod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tempor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invidunt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ut</a:t>
            </a:r>
            <a:r>
              <a:rPr lang="en-GB" b="1" dirty="0">
                <a:effectLst/>
              </a:rPr>
              <a:t> labore et dolore magna </a:t>
            </a:r>
            <a:r>
              <a:rPr lang="en-GB" b="1" dirty="0" err="1">
                <a:effectLst/>
              </a:rPr>
              <a:t>aliquyam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erat</a:t>
            </a:r>
            <a:r>
              <a:rPr lang="en-GB" b="1" dirty="0">
                <a:effectLst/>
              </a:rPr>
              <a:t> (ca. 20 </a:t>
            </a:r>
            <a:r>
              <a:rPr lang="en-GB" b="1" dirty="0" err="1">
                <a:effectLst/>
              </a:rPr>
              <a:t>Worte</a:t>
            </a:r>
            <a:r>
              <a:rPr lang="en-GB" b="1" dirty="0">
                <a:effectLst/>
              </a:rPr>
              <a:t>)</a:t>
            </a:r>
          </a:p>
          <a:p>
            <a:pPr defTabSz="625475"/>
            <a:r>
              <a:rPr lang="en-GB" b="1" dirty="0">
                <a:effectLst/>
              </a:rPr>
              <a:t>MITTEL: 	Lorem ipsum </a:t>
            </a:r>
            <a:r>
              <a:rPr lang="en-GB" b="1" dirty="0" err="1">
                <a:effectLst/>
              </a:rPr>
              <a:t>dolor</a:t>
            </a:r>
            <a:r>
              <a:rPr lang="en-GB" b="1" dirty="0">
                <a:effectLst/>
              </a:rPr>
              <a:t> sit </a:t>
            </a:r>
            <a:r>
              <a:rPr lang="en-GB" b="1" dirty="0" err="1">
                <a:effectLst/>
              </a:rPr>
              <a:t>amet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consetetur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sadipscing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elitr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sed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diam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nonumy</a:t>
            </a:r>
            <a:r>
              <a:rPr lang="en-GB" b="1" dirty="0">
                <a:effectLst/>
              </a:rPr>
              <a:t> 			</a:t>
            </a:r>
            <a:r>
              <a:rPr lang="en-GB" b="1" dirty="0" err="1">
                <a:effectLst/>
              </a:rPr>
              <a:t>eirmod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tempor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invidunt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ut</a:t>
            </a:r>
            <a:r>
              <a:rPr lang="en-GB" b="1" dirty="0">
                <a:effectLst/>
              </a:rPr>
              <a:t> labore et dolore magna </a:t>
            </a:r>
            <a:r>
              <a:rPr lang="en-GB" b="1" dirty="0" err="1">
                <a:effectLst/>
              </a:rPr>
              <a:t>aliquyam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erat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sed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diam</a:t>
            </a:r>
            <a:r>
              <a:rPr lang="en-GB" b="1" dirty="0">
                <a:effectLst/>
              </a:rPr>
              <a:t> 		</a:t>
            </a:r>
            <a:r>
              <a:rPr lang="en-GB" b="1" dirty="0" err="1">
                <a:effectLst/>
              </a:rPr>
              <a:t>voluptua</a:t>
            </a:r>
            <a:r>
              <a:rPr lang="en-GB" b="1" dirty="0">
                <a:effectLst/>
              </a:rPr>
              <a:t>. At </a:t>
            </a:r>
            <a:r>
              <a:rPr lang="en-GB" b="1" dirty="0" err="1">
                <a:effectLst/>
              </a:rPr>
              <a:t>vero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eos</a:t>
            </a:r>
            <a:r>
              <a:rPr lang="en-GB" b="1" dirty="0">
                <a:effectLst/>
              </a:rPr>
              <a:t> et </a:t>
            </a:r>
            <a:r>
              <a:rPr lang="en-GB" b="1" dirty="0" err="1">
                <a:effectLst/>
              </a:rPr>
              <a:t>accusam</a:t>
            </a:r>
            <a:r>
              <a:rPr lang="en-GB" b="1" dirty="0">
                <a:effectLst/>
              </a:rPr>
              <a:t> et </a:t>
            </a:r>
            <a:r>
              <a:rPr lang="en-GB" b="1" dirty="0" err="1">
                <a:effectLst/>
              </a:rPr>
              <a:t>justo</a:t>
            </a:r>
            <a:r>
              <a:rPr lang="en-GB" b="1" dirty="0">
                <a:effectLst/>
              </a:rPr>
              <a:t> duo </a:t>
            </a:r>
            <a:r>
              <a:rPr lang="en-GB" b="1" dirty="0" err="1">
                <a:effectLst/>
              </a:rPr>
              <a:t>dolores</a:t>
            </a:r>
            <a:r>
              <a:rPr lang="en-GB" b="1" dirty="0">
                <a:effectLst/>
              </a:rPr>
              <a:t> et </a:t>
            </a:r>
            <a:r>
              <a:rPr lang="en-GB" b="1" dirty="0" err="1">
                <a:effectLst/>
              </a:rPr>
              <a:t>ea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rebum</a:t>
            </a:r>
            <a:r>
              <a:rPr lang="en-GB" b="1" dirty="0">
                <a:effectLst/>
              </a:rPr>
              <a:t>. Stet </a:t>
            </a:r>
            <a:r>
              <a:rPr lang="en-GB" b="1" dirty="0" err="1">
                <a:effectLst/>
              </a:rPr>
              <a:t>clita</a:t>
            </a:r>
            <a:r>
              <a:rPr lang="en-GB" b="1" dirty="0">
                <a:effectLst/>
              </a:rPr>
              <a:t> 		</a:t>
            </a:r>
            <a:r>
              <a:rPr lang="en-GB" b="1" dirty="0" err="1">
                <a:effectLst/>
              </a:rPr>
              <a:t>kasd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gubergren</a:t>
            </a:r>
            <a:r>
              <a:rPr lang="en-GB" b="1" dirty="0">
                <a:effectLst/>
              </a:rPr>
              <a:t>, no (ca. 40 </a:t>
            </a:r>
            <a:r>
              <a:rPr lang="en-GB" b="1" dirty="0" err="1">
                <a:effectLst/>
              </a:rPr>
              <a:t>Worte</a:t>
            </a:r>
            <a:r>
              <a:rPr lang="en-GB" b="1" dirty="0">
                <a:effectLst/>
              </a:rPr>
              <a:t>)</a:t>
            </a:r>
          </a:p>
          <a:p>
            <a:pPr defTabSz="1252538"/>
            <a:r>
              <a:rPr lang="en-GB" b="1" dirty="0">
                <a:effectLst/>
              </a:rPr>
              <a:t>LANG:	Lorem ipsum </a:t>
            </a:r>
            <a:r>
              <a:rPr lang="en-GB" b="1" dirty="0" err="1">
                <a:effectLst/>
              </a:rPr>
              <a:t>dolor</a:t>
            </a:r>
            <a:r>
              <a:rPr lang="en-GB" b="1" dirty="0">
                <a:effectLst/>
              </a:rPr>
              <a:t> sit </a:t>
            </a:r>
            <a:r>
              <a:rPr lang="en-GB" b="1" dirty="0" err="1">
                <a:effectLst/>
              </a:rPr>
              <a:t>amet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consetetur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sadipscing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elitr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sed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diam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nonumy</a:t>
            </a:r>
            <a:r>
              <a:rPr lang="en-GB" b="1" dirty="0">
                <a:effectLst/>
              </a:rPr>
              <a:t> 	</a:t>
            </a:r>
            <a:r>
              <a:rPr lang="en-GB" b="1" dirty="0" err="1">
                <a:effectLst/>
              </a:rPr>
              <a:t>eirmod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tempor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invidunt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ut</a:t>
            </a:r>
            <a:r>
              <a:rPr lang="en-GB" b="1" dirty="0">
                <a:effectLst/>
              </a:rPr>
              <a:t> labore et dolore magna </a:t>
            </a:r>
            <a:r>
              <a:rPr lang="en-GB" b="1" dirty="0" err="1">
                <a:effectLst/>
              </a:rPr>
              <a:t>aliquyam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erat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sed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diam</a:t>
            </a:r>
            <a:r>
              <a:rPr lang="en-GB" b="1" dirty="0">
                <a:effectLst/>
              </a:rPr>
              <a:t> 	</a:t>
            </a:r>
            <a:r>
              <a:rPr lang="en-GB" b="1" dirty="0" err="1">
                <a:effectLst/>
              </a:rPr>
              <a:t>voluptua</a:t>
            </a:r>
            <a:r>
              <a:rPr lang="en-GB" b="1" dirty="0">
                <a:effectLst/>
              </a:rPr>
              <a:t>. At </a:t>
            </a:r>
            <a:r>
              <a:rPr lang="en-GB" b="1" dirty="0" err="1">
                <a:effectLst/>
              </a:rPr>
              <a:t>vero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eos</a:t>
            </a:r>
            <a:r>
              <a:rPr lang="en-GB" b="1" dirty="0">
                <a:effectLst/>
              </a:rPr>
              <a:t> et </a:t>
            </a:r>
            <a:r>
              <a:rPr lang="en-GB" b="1" dirty="0" err="1">
                <a:effectLst/>
              </a:rPr>
              <a:t>accusam</a:t>
            </a:r>
            <a:r>
              <a:rPr lang="en-GB" b="1" dirty="0">
                <a:effectLst/>
              </a:rPr>
              <a:t> et </a:t>
            </a:r>
            <a:r>
              <a:rPr lang="en-GB" b="1" dirty="0" err="1">
                <a:effectLst/>
              </a:rPr>
              <a:t>justo</a:t>
            </a:r>
            <a:r>
              <a:rPr lang="en-GB" b="1" dirty="0">
                <a:effectLst/>
              </a:rPr>
              <a:t> duo </a:t>
            </a:r>
            <a:r>
              <a:rPr lang="en-GB" b="1" dirty="0" err="1">
                <a:effectLst/>
              </a:rPr>
              <a:t>dolores</a:t>
            </a:r>
            <a:r>
              <a:rPr lang="en-GB" b="1" dirty="0">
                <a:effectLst/>
              </a:rPr>
              <a:t> et </a:t>
            </a:r>
            <a:r>
              <a:rPr lang="en-GB" b="1" dirty="0" err="1">
                <a:effectLst/>
              </a:rPr>
              <a:t>ea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rebum</a:t>
            </a:r>
            <a:r>
              <a:rPr lang="en-GB" b="1" dirty="0">
                <a:effectLst/>
              </a:rPr>
              <a:t>. Stet </a:t>
            </a:r>
            <a:r>
              <a:rPr lang="en-GB" b="1" dirty="0" err="1">
                <a:effectLst/>
              </a:rPr>
              <a:t>clita</a:t>
            </a:r>
            <a:r>
              <a:rPr lang="en-GB" b="1" dirty="0">
                <a:effectLst/>
              </a:rPr>
              <a:t> 	</a:t>
            </a:r>
            <a:r>
              <a:rPr lang="en-GB" b="1" dirty="0" err="1">
                <a:effectLst/>
              </a:rPr>
              <a:t>kasd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gubergren</a:t>
            </a:r>
            <a:r>
              <a:rPr lang="en-GB" b="1" dirty="0">
                <a:effectLst/>
              </a:rPr>
              <a:t>, no sea </a:t>
            </a:r>
            <a:r>
              <a:rPr lang="en-GB" b="1" dirty="0" err="1">
                <a:effectLst/>
              </a:rPr>
              <a:t>takimata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sanctus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est</a:t>
            </a:r>
            <a:r>
              <a:rPr lang="en-GB" b="1" dirty="0">
                <a:effectLst/>
              </a:rPr>
              <a:t> Lorem ipsum </a:t>
            </a:r>
            <a:r>
              <a:rPr lang="en-GB" b="1" dirty="0" err="1">
                <a:effectLst/>
              </a:rPr>
              <a:t>dolor</a:t>
            </a:r>
            <a:r>
              <a:rPr lang="en-GB" b="1" dirty="0">
                <a:effectLst/>
              </a:rPr>
              <a:t> sit </a:t>
            </a:r>
            <a:r>
              <a:rPr lang="en-GB" b="1" dirty="0" err="1">
                <a:effectLst/>
              </a:rPr>
              <a:t>amet</a:t>
            </a:r>
            <a:r>
              <a:rPr lang="en-GB" b="1" dirty="0">
                <a:effectLst/>
              </a:rPr>
              <a:t>. Lorem 	ipsum </a:t>
            </a:r>
            <a:r>
              <a:rPr lang="en-GB" b="1" dirty="0" err="1">
                <a:effectLst/>
              </a:rPr>
              <a:t>dolor</a:t>
            </a:r>
            <a:r>
              <a:rPr lang="en-GB" b="1" dirty="0">
                <a:effectLst/>
              </a:rPr>
              <a:t> sit </a:t>
            </a:r>
            <a:r>
              <a:rPr lang="en-GB" b="1" dirty="0" err="1">
                <a:effectLst/>
              </a:rPr>
              <a:t>amet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consetetur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sadipscing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elitr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sed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diam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nonumy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eirmod</a:t>
            </a:r>
            <a:r>
              <a:rPr lang="en-GB" b="1" dirty="0">
                <a:effectLst/>
              </a:rPr>
              <a:t> 	</a:t>
            </a:r>
            <a:r>
              <a:rPr lang="en-GB" b="1" dirty="0" err="1">
                <a:effectLst/>
              </a:rPr>
              <a:t>tempor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invidunt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ut</a:t>
            </a:r>
            <a:r>
              <a:rPr lang="en-GB" b="1" dirty="0">
                <a:effectLst/>
              </a:rPr>
              <a:t> labore et dolore magna </a:t>
            </a:r>
            <a:r>
              <a:rPr lang="en-GB" b="1" dirty="0" err="1">
                <a:effectLst/>
              </a:rPr>
              <a:t>aliquyam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erat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sed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diam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voluptua</a:t>
            </a:r>
            <a:r>
              <a:rPr lang="en-GB" b="1" dirty="0">
                <a:effectLst/>
              </a:rPr>
              <a:t>. 	At </a:t>
            </a:r>
            <a:r>
              <a:rPr lang="en-GB" b="1" dirty="0" err="1">
                <a:effectLst/>
              </a:rPr>
              <a:t>vero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eos</a:t>
            </a:r>
            <a:r>
              <a:rPr lang="en-GB" b="1" dirty="0">
                <a:effectLst/>
              </a:rPr>
              <a:t> et </a:t>
            </a:r>
            <a:r>
              <a:rPr lang="en-GB" b="1" dirty="0" err="1">
                <a:effectLst/>
              </a:rPr>
              <a:t>accusam</a:t>
            </a:r>
            <a:r>
              <a:rPr lang="en-GB" b="1" dirty="0">
                <a:effectLst/>
              </a:rPr>
              <a:t> et (ca. 80 </a:t>
            </a:r>
            <a:r>
              <a:rPr lang="en-GB" b="1" dirty="0" err="1">
                <a:effectLst/>
              </a:rPr>
              <a:t>Worte</a:t>
            </a:r>
            <a:r>
              <a:rPr lang="en-GB" b="1" dirty="0">
                <a:effectLst/>
              </a:rPr>
              <a:t>)</a:t>
            </a:r>
          </a:p>
          <a:p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67D4AC4-9A7C-4F45-910E-ADA309A6A44E}"/>
              </a:ext>
            </a:extLst>
          </p:cNvPr>
          <p:cNvSpPr txBox="1"/>
          <p:nvPr/>
        </p:nvSpPr>
        <p:spPr>
          <a:xfrm>
            <a:off x="314005" y="381982"/>
            <a:ext cx="1138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Hier können Sie einen Textvorschlag für die Sprechübung einfügen:</a:t>
            </a:r>
          </a:p>
        </p:txBody>
      </p:sp>
    </p:spTree>
    <p:extLst>
      <p:ext uri="{BB962C8B-B14F-4D97-AF65-F5344CB8AC3E}">
        <p14:creationId xmlns:p14="http://schemas.microsoft.com/office/powerpoint/2010/main" val="1922811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5">
            <a:extLst>
              <a:ext uri="{FF2B5EF4-FFF2-40B4-BE49-F238E27FC236}">
                <a16:creationId xmlns:a16="http://schemas.microsoft.com/office/drawing/2014/main" id="{F3871968-4E13-451F-AA77-9EDB07CAE6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97" b="25169"/>
          <a:stretch/>
        </p:blipFill>
        <p:spPr>
          <a:xfrm>
            <a:off x="1359185" y="834326"/>
            <a:ext cx="9604483" cy="3780000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ADC9467-D86A-4D44-9E01-5796E5BD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822" y="5064953"/>
            <a:ext cx="9912355" cy="819355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de-DE" sz="28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Geschafft! Und weiter geht‘s …</a:t>
            </a:r>
          </a:p>
        </p:txBody>
      </p:sp>
    </p:spTree>
    <p:extLst>
      <p:ext uri="{BB962C8B-B14F-4D97-AF65-F5344CB8AC3E}">
        <p14:creationId xmlns:p14="http://schemas.microsoft.com/office/powerpoint/2010/main" val="42743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gen 2">
            <a:extLst>
              <a:ext uri="{FF2B5EF4-FFF2-40B4-BE49-F238E27FC236}">
                <a16:creationId xmlns:a16="http://schemas.microsoft.com/office/drawing/2014/main" id="{153EF719-4911-4A64-9542-9B317A10BC49}"/>
              </a:ext>
            </a:extLst>
          </p:cNvPr>
          <p:cNvSpPr/>
          <p:nvPr/>
        </p:nvSpPr>
        <p:spPr>
          <a:xfrm>
            <a:off x="5800725" y="-885825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4957C8B-287E-47EE-8191-CB5796ADFEB4}"/>
              </a:ext>
            </a:extLst>
          </p:cNvPr>
          <p:cNvSpPr txBox="1"/>
          <p:nvPr/>
        </p:nvSpPr>
        <p:spPr>
          <a:xfrm>
            <a:off x="314005" y="381982"/>
            <a:ext cx="1138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Titel der Folie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DF73EF7-F8BF-49DA-AB7C-5CB1CD89264D}"/>
              </a:ext>
            </a:extLst>
          </p:cNvPr>
          <p:cNvSpPr txBox="1"/>
          <p:nvPr/>
        </p:nvSpPr>
        <p:spPr>
          <a:xfrm>
            <a:off x="752155" y="1258609"/>
            <a:ext cx="110425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Inhalt und evtl. ein paar Aufzählungen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Punkt 1</a:t>
            </a: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Punkt 2 </a:t>
            </a: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usw.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EBFB523-9E39-41DC-B502-7689A3B0B5AF}"/>
              </a:ext>
            </a:extLst>
          </p:cNvPr>
          <p:cNvSpPr/>
          <p:nvPr/>
        </p:nvSpPr>
        <p:spPr>
          <a:xfrm>
            <a:off x="314005" y="3668742"/>
            <a:ext cx="5003423" cy="2891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Bitte löschen Sie dieses Rechteck nachdem Sie</a:t>
            </a:r>
            <a:br>
              <a:rPr lang="de-DE" dirty="0"/>
            </a:br>
            <a:r>
              <a:rPr lang="de-DE" dirty="0"/>
              <a:t>Ihren Vortrag fertig gestaltet haben. </a:t>
            </a:r>
            <a:br>
              <a:rPr lang="de-DE" dirty="0"/>
            </a:br>
            <a:endParaRPr lang="de-DE" dirty="0"/>
          </a:p>
          <a:p>
            <a:pPr algn="ctr"/>
            <a:r>
              <a:rPr lang="de-DE" dirty="0"/>
              <a:t>Hier wird später Ihr Video eingeblendet.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Das Löschen sollte </a:t>
            </a:r>
            <a:r>
              <a:rPr lang="de-DE" dirty="0">
                <a:solidFill>
                  <a:srgbClr val="FF0000"/>
                </a:solidFill>
              </a:rPr>
              <a:t>vor</a:t>
            </a:r>
            <a:r>
              <a:rPr lang="de-DE" dirty="0"/>
              <a:t> dem Halten/Aufnehmen des Vortrags geschehen!</a:t>
            </a:r>
          </a:p>
        </p:txBody>
      </p:sp>
    </p:spTree>
    <p:extLst>
      <p:ext uri="{BB962C8B-B14F-4D97-AF65-F5344CB8AC3E}">
        <p14:creationId xmlns:p14="http://schemas.microsoft.com/office/powerpoint/2010/main" val="30920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D4957C8B-287E-47EE-8191-CB5796ADFEB4}"/>
              </a:ext>
            </a:extLst>
          </p:cNvPr>
          <p:cNvSpPr txBox="1"/>
          <p:nvPr/>
        </p:nvSpPr>
        <p:spPr>
          <a:xfrm>
            <a:off x="314005" y="381982"/>
            <a:ext cx="1138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Titel der Folie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DF73EF7-F8BF-49DA-AB7C-5CB1CD89264D}"/>
              </a:ext>
            </a:extLst>
          </p:cNvPr>
          <p:cNvSpPr txBox="1"/>
          <p:nvPr/>
        </p:nvSpPr>
        <p:spPr>
          <a:xfrm>
            <a:off x="752155" y="1258609"/>
            <a:ext cx="110425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Inhalt und evtl. ein paar Aufzählungen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Punkt 3</a:t>
            </a: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Punkt 4 </a:t>
            </a: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usw.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23F9C98-6DF6-4B18-8BDB-31AACD6D8681}"/>
              </a:ext>
            </a:extLst>
          </p:cNvPr>
          <p:cNvSpPr/>
          <p:nvPr/>
        </p:nvSpPr>
        <p:spPr>
          <a:xfrm>
            <a:off x="314005" y="3668742"/>
            <a:ext cx="5003423" cy="2891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Bitte löschen Sie dieses Rechteck nachdem Sie</a:t>
            </a:r>
            <a:br>
              <a:rPr lang="de-DE" dirty="0"/>
            </a:br>
            <a:r>
              <a:rPr lang="de-DE" dirty="0"/>
              <a:t>Ihren Vortrag fertig gestaltet haben. </a:t>
            </a:r>
            <a:br>
              <a:rPr lang="de-DE" dirty="0"/>
            </a:br>
            <a:endParaRPr lang="de-DE" dirty="0"/>
          </a:p>
          <a:p>
            <a:pPr algn="ctr"/>
            <a:r>
              <a:rPr lang="de-DE" dirty="0"/>
              <a:t>Hier wird später Ihr Video eingeblendet.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Das Löschen sollte </a:t>
            </a:r>
            <a:r>
              <a:rPr lang="de-DE" dirty="0">
                <a:solidFill>
                  <a:srgbClr val="FF0000"/>
                </a:solidFill>
              </a:rPr>
              <a:t>vor</a:t>
            </a:r>
            <a:r>
              <a:rPr lang="de-DE" dirty="0"/>
              <a:t> dem Halten/Aufnehmen des Vortrags geschehen!</a:t>
            </a:r>
          </a:p>
        </p:txBody>
      </p:sp>
    </p:spTree>
    <p:extLst>
      <p:ext uri="{BB962C8B-B14F-4D97-AF65-F5344CB8AC3E}">
        <p14:creationId xmlns:p14="http://schemas.microsoft.com/office/powerpoint/2010/main" val="225797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D4957C8B-287E-47EE-8191-CB5796ADFEB4}"/>
              </a:ext>
            </a:extLst>
          </p:cNvPr>
          <p:cNvSpPr txBox="1"/>
          <p:nvPr/>
        </p:nvSpPr>
        <p:spPr>
          <a:xfrm>
            <a:off x="314005" y="381982"/>
            <a:ext cx="1138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Titel der Folie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DF73EF7-F8BF-49DA-AB7C-5CB1CD89264D}"/>
              </a:ext>
            </a:extLst>
          </p:cNvPr>
          <p:cNvSpPr txBox="1"/>
          <p:nvPr/>
        </p:nvSpPr>
        <p:spPr>
          <a:xfrm>
            <a:off x="752155" y="1258609"/>
            <a:ext cx="110425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Inhalt und evtl. ein paar Aufzählungen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Punkt 5</a:t>
            </a: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Punkt 6 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usw.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A5AF836-CA9E-4461-8624-D9D163021D72}"/>
              </a:ext>
            </a:extLst>
          </p:cNvPr>
          <p:cNvSpPr/>
          <p:nvPr/>
        </p:nvSpPr>
        <p:spPr>
          <a:xfrm>
            <a:off x="314005" y="3668742"/>
            <a:ext cx="5003423" cy="2891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Bitte löschen Sie dieses Rechteck nachdem Sie</a:t>
            </a:r>
            <a:br>
              <a:rPr lang="de-DE" dirty="0"/>
            </a:br>
            <a:r>
              <a:rPr lang="de-DE" dirty="0"/>
              <a:t>Ihren Vortrag fertig gestaltet haben. </a:t>
            </a:r>
            <a:br>
              <a:rPr lang="de-DE" dirty="0"/>
            </a:br>
            <a:endParaRPr lang="de-DE" dirty="0"/>
          </a:p>
          <a:p>
            <a:pPr algn="ctr"/>
            <a:r>
              <a:rPr lang="de-DE" dirty="0"/>
              <a:t>Hier wird später Ihr Video eingeblendet.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Das Löschen sollte </a:t>
            </a:r>
            <a:r>
              <a:rPr lang="de-DE" dirty="0">
                <a:solidFill>
                  <a:srgbClr val="FF0000"/>
                </a:solidFill>
              </a:rPr>
              <a:t>vor</a:t>
            </a:r>
            <a:r>
              <a:rPr lang="de-DE" dirty="0"/>
              <a:t> dem Halten/Aufnehmen des Vortrags geschehen!</a:t>
            </a:r>
          </a:p>
        </p:txBody>
      </p:sp>
    </p:spTree>
    <p:extLst>
      <p:ext uri="{BB962C8B-B14F-4D97-AF65-F5344CB8AC3E}">
        <p14:creationId xmlns:p14="http://schemas.microsoft.com/office/powerpoint/2010/main" val="252235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5">
            <a:extLst>
              <a:ext uri="{FF2B5EF4-FFF2-40B4-BE49-F238E27FC236}">
                <a16:creationId xmlns:a16="http://schemas.microsoft.com/office/drawing/2014/main" id="{B5547DB4-88F0-49EC-AA64-7487BA4A6C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24" b="40256"/>
          <a:stretch/>
        </p:blipFill>
        <p:spPr>
          <a:xfrm>
            <a:off x="1397286" y="834327"/>
            <a:ext cx="9513448" cy="3780000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ADC9467-D86A-4D44-9E01-5796E5BD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822" y="5064953"/>
            <a:ext cx="9912355" cy="819355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de-DE" sz="28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Und nun zur dritten Sprechübung …</a:t>
            </a:r>
          </a:p>
        </p:txBody>
      </p:sp>
    </p:spTree>
    <p:extLst>
      <p:ext uri="{BB962C8B-B14F-4D97-AF65-F5344CB8AC3E}">
        <p14:creationId xmlns:p14="http://schemas.microsoft.com/office/powerpoint/2010/main" val="4887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7ED8FF-8F34-4078-8AE3-AC363F519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006" y="1225118"/>
            <a:ext cx="10733406" cy="5442012"/>
          </a:xfrm>
        </p:spPr>
        <p:txBody>
          <a:bodyPr>
            <a:normAutofit fontScale="92500" lnSpcReduction="10000"/>
          </a:bodyPr>
          <a:lstStyle/>
          <a:p>
            <a:pPr defTabSz="1252538"/>
            <a:r>
              <a:rPr lang="en-GB" b="1" dirty="0">
                <a:effectLst/>
              </a:rPr>
              <a:t>KURZ: 	Lorem ipsum </a:t>
            </a:r>
            <a:r>
              <a:rPr lang="en-GB" b="1" dirty="0" err="1">
                <a:effectLst/>
              </a:rPr>
              <a:t>dolor</a:t>
            </a:r>
            <a:r>
              <a:rPr lang="en-GB" b="1" dirty="0">
                <a:effectLst/>
              </a:rPr>
              <a:t> sit </a:t>
            </a:r>
            <a:r>
              <a:rPr lang="en-GB" b="1" dirty="0" err="1">
                <a:effectLst/>
              </a:rPr>
              <a:t>amet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consetetur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sadipscing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elitr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sed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diam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nonumy</a:t>
            </a:r>
            <a:r>
              <a:rPr lang="en-GB" b="1" dirty="0">
                <a:effectLst/>
              </a:rPr>
              <a:t> 	</a:t>
            </a:r>
            <a:r>
              <a:rPr lang="en-GB" b="1" dirty="0" err="1">
                <a:effectLst/>
              </a:rPr>
              <a:t>eirmod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tempor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invidunt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ut</a:t>
            </a:r>
            <a:r>
              <a:rPr lang="en-GB" b="1" dirty="0">
                <a:effectLst/>
              </a:rPr>
              <a:t> labore et dolore magna </a:t>
            </a:r>
            <a:r>
              <a:rPr lang="en-GB" b="1" dirty="0" err="1">
                <a:effectLst/>
              </a:rPr>
              <a:t>aliquyam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erat</a:t>
            </a:r>
            <a:r>
              <a:rPr lang="en-GB" b="1" dirty="0">
                <a:effectLst/>
              </a:rPr>
              <a:t> (ca. 20 </a:t>
            </a:r>
            <a:r>
              <a:rPr lang="en-GB" b="1" dirty="0" err="1">
                <a:effectLst/>
              </a:rPr>
              <a:t>Worte</a:t>
            </a:r>
            <a:r>
              <a:rPr lang="en-GB" b="1" dirty="0">
                <a:effectLst/>
              </a:rPr>
              <a:t>)</a:t>
            </a:r>
          </a:p>
          <a:p>
            <a:pPr defTabSz="625475"/>
            <a:r>
              <a:rPr lang="en-GB" b="1" dirty="0">
                <a:effectLst/>
              </a:rPr>
              <a:t>MITTEL: 	Lorem ipsum </a:t>
            </a:r>
            <a:r>
              <a:rPr lang="en-GB" b="1" dirty="0" err="1">
                <a:effectLst/>
              </a:rPr>
              <a:t>dolor</a:t>
            </a:r>
            <a:r>
              <a:rPr lang="en-GB" b="1" dirty="0">
                <a:effectLst/>
              </a:rPr>
              <a:t> sit </a:t>
            </a:r>
            <a:r>
              <a:rPr lang="en-GB" b="1" dirty="0" err="1">
                <a:effectLst/>
              </a:rPr>
              <a:t>amet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consetetur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sadipscing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elitr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sed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diam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nonumy</a:t>
            </a:r>
            <a:r>
              <a:rPr lang="en-GB" b="1" dirty="0">
                <a:effectLst/>
              </a:rPr>
              <a:t> 			</a:t>
            </a:r>
            <a:r>
              <a:rPr lang="en-GB" b="1" dirty="0" err="1">
                <a:effectLst/>
              </a:rPr>
              <a:t>eirmod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tempor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invidunt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ut</a:t>
            </a:r>
            <a:r>
              <a:rPr lang="en-GB" b="1" dirty="0">
                <a:effectLst/>
              </a:rPr>
              <a:t> labore et dolore magna </a:t>
            </a:r>
            <a:r>
              <a:rPr lang="en-GB" b="1" dirty="0" err="1">
                <a:effectLst/>
              </a:rPr>
              <a:t>aliquyam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erat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sed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diam</a:t>
            </a:r>
            <a:r>
              <a:rPr lang="en-GB" b="1" dirty="0">
                <a:effectLst/>
              </a:rPr>
              <a:t> 		</a:t>
            </a:r>
            <a:r>
              <a:rPr lang="en-GB" b="1" dirty="0" err="1">
                <a:effectLst/>
              </a:rPr>
              <a:t>voluptua</a:t>
            </a:r>
            <a:r>
              <a:rPr lang="en-GB" b="1" dirty="0">
                <a:effectLst/>
              </a:rPr>
              <a:t>. At </a:t>
            </a:r>
            <a:r>
              <a:rPr lang="en-GB" b="1" dirty="0" err="1">
                <a:effectLst/>
              </a:rPr>
              <a:t>vero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eos</a:t>
            </a:r>
            <a:r>
              <a:rPr lang="en-GB" b="1" dirty="0">
                <a:effectLst/>
              </a:rPr>
              <a:t> et </a:t>
            </a:r>
            <a:r>
              <a:rPr lang="en-GB" b="1" dirty="0" err="1">
                <a:effectLst/>
              </a:rPr>
              <a:t>accusam</a:t>
            </a:r>
            <a:r>
              <a:rPr lang="en-GB" b="1" dirty="0">
                <a:effectLst/>
              </a:rPr>
              <a:t> et </a:t>
            </a:r>
            <a:r>
              <a:rPr lang="en-GB" b="1" dirty="0" err="1">
                <a:effectLst/>
              </a:rPr>
              <a:t>justo</a:t>
            </a:r>
            <a:r>
              <a:rPr lang="en-GB" b="1" dirty="0">
                <a:effectLst/>
              </a:rPr>
              <a:t> duo </a:t>
            </a:r>
            <a:r>
              <a:rPr lang="en-GB" b="1" dirty="0" err="1">
                <a:effectLst/>
              </a:rPr>
              <a:t>dolores</a:t>
            </a:r>
            <a:r>
              <a:rPr lang="en-GB" b="1" dirty="0">
                <a:effectLst/>
              </a:rPr>
              <a:t> et </a:t>
            </a:r>
            <a:r>
              <a:rPr lang="en-GB" b="1" dirty="0" err="1">
                <a:effectLst/>
              </a:rPr>
              <a:t>ea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rebum</a:t>
            </a:r>
            <a:r>
              <a:rPr lang="en-GB" b="1" dirty="0">
                <a:effectLst/>
              </a:rPr>
              <a:t>. Stet </a:t>
            </a:r>
            <a:r>
              <a:rPr lang="en-GB" b="1" dirty="0" err="1">
                <a:effectLst/>
              </a:rPr>
              <a:t>clita</a:t>
            </a:r>
            <a:r>
              <a:rPr lang="en-GB" b="1" dirty="0">
                <a:effectLst/>
              </a:rPr>
              <a:t> 		</a:t>
            </a:r>
            <a:r>
              <a:rPr lang="en-GB" b="1" dirty="0" err="1">
                <a:effectLst/>
              </a:rPr>
              <a:t>kasd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gubergren</a:t>
            </a:r>
            <a:r>
              <a:rPr lang="en-GB" b="1" dirty="0">
                <a:effectLst/>
              </a:rPr>
              <a:t>, no (ca. 40 </a:t>
            </a:r>
            <a:r>
              <a:rPr lang="en-GB" b="1" dirty="0" err="1">
                <a:effectLst/>
              </a:rPr>
              <a:t>Worte</a:t>
            </a:r>
            <a:r>
              <a:rPr lang="en-GB" b="1" dirty="0">
                <a:effectLst/>
              </a:rPr>
              <a:t>)</a:t>
            </a:r>
          </a:p>
          <a:p>
            <a:pPr defTabSz="1252538"/>
            <a:r>
              <a:rPr lang="en-GB" b="1" dirty="0">
                <a:effectLst/>
              </a:rPr>
              <a:t>LANG:	Lorem ipsum </a:t>
            </a:r>
            <a:r>
              <a:rPr lang="en-GB" b="1" dirty="0" err="1">
                <a:effectLst/>
              </a:rPr>
              <a:t>dolor</a:t>
            </a:r>
            <a:r>
              <a:rPr lang="en-GB" b="1" dirty="0">
                <a:effectLst/>
              </a:rPr>
              <a:t> sit </a:t>
            </a:r>
            <a:r>
              <a:rPr lang="en-GB" b="1" dirty="0" err="1">
                <a:effectLst/>
              </a:rPr>
              <a:t>amet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consetetur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sadipscing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elitr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sed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diam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nonumy</a:t>
            </a:r>
            <a:r>
              <a:rPr lang="en-GB" b="1" dirty="0">
                <a:effectLst/>
              </a:rPr>
              <a:t> 	</a:t>
            </a:r>
            <a:r>
              <a:rPr lang="en-GB" b="1" dirty="0" err="1">
                <a:effectLst/>
              </a:rPr>
              <a:t>eirmod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tempor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invidunt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ut</a:t>
            </a:r>
            <a:r>
              <a:rPr lang="en-GB" b="1" dirty="0">
                <a:effectLst/>
              </a:rPr>
              <a:t> labore et dolore magna </a:t>
            </a:r>
            <a:r>
              <a:rPr lang="en-GB" b="1" dirty="0" err="1">
                <a:effectLst/>
              </a:rPr>
              <a:t>aliquyam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erat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sed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diam</a:t>
            </a:r>
            <a:r>
              <a:rPr lang="en-GB" b="1" dirty="0">
                <a:effectLst/>
              </a:rPr>
              <a:t> 	</a:t>
            </a:r>
            <a:r>
              <a:rPr lang="en-GB" b="1" dirty="0" err="1">
                <a:effectLst/>
              </a:rPr>
              <a:t>voluptua</a:t>
            </a:r>
            <a:r>
              <a:rPr lang="en-GB" b="1" dirty="0">
                <a:effectLst/>
              </a:rPr>
              <a:t>. At </a:t>
            </a:r>
            <a:r>
              <a:rPr lang="en-GB" b="1" dirty="0" err="1">
                <a:effectLst/>
              </a:rPr>
              <a:t>vero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eos</a:t>
            </a:r>
            <a:r>
              <a:rPr lang="en-GB" b="1" dirty="0">
                <a:effectLst/>
              </a:rPr>
              <a:t> et </a:t>
            </a:r>
            <a:r>
              <a:rPr lang="en-GB" b="1" dirty="0" err="1">
                <a:effectLst/>
              </a:rPr>
              <a:t>accusam</a:t>
            </a:r>
            <a:r>
              <a:rPr lang="en-GB" b="1" dirty="0">
                <a:effectLst/>
              </a:rPr>
              <a:t> et </a:t>
            </a:r>
            <a:r>
              <a:rPr lang="en-GB" b="1" dirty="0" err="1">
                <a:effectLst/>
              </a:rPr>
              <a:t>justo</a:t>
            </a:r>
            <a:r>
              <a:rPr lang="en-GB" b="1" dirty="0">
                <a:effectLst/>
              </a:rPr>
              <a:t> duo </a:t>
            </a:r>
            <a:r>
              <a:rPr lang="en-GB" b="1" dirty="0" err="1">
                <a:effectLst/>
              </a:rPr>
              <a:t>dolores</a:t>
            </a:r>
            <a:r>
              <a:rPr lang="en-GB" b="1" dirty="0">
                <a:effectLst/>
              </a:rPr>
              <a:t> et </a:t>
            </a:r>
            <a:r>
              <a:rPr lang="en-GB" b="1" dirty="0" err="1">
                <a:effectLst/>
              </a:rPr>
              <a:t>ea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rebum</a:t>
            </a:r>
            <a:r>
              <a:rPr lang="en-GB" b="1" dirty="0">
                <a:effectLst/>
              </a:rPr>
              <a:t>. Stet </a:t>
            </a:r>
            <a:r>
              <a:rPr lang="en-GB" b="1" dirty="0" err="1">
                <a:effectLst/>
              </a:rPr>
              <a:t>clita</a:t>
            </a:r>
            <a:r>
              <a:rPr lang="en-GB" b="1" dirty="0">
                <a:effectLst/>
              </a:rPr>
              <a:t> 	</a:t>
            </a:r>
            <a:r>
              <a:rPr lang="en-GB" b="1" dirty="0" err="1">
                <a:effectLst/>
              </a:rPr>
              <a:t>kasd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gubergren</a:t>
            </a:r>
            <a:r>
              <a:rPr lang="en-GB" b="1" dirty="0">
                <a:effectLst/>
              </a:rPr>
              <a:t>, no sea </a:t>
            </a:r>
            <a:r>
              <a:rPr lang="en-GB" b="1" dirty="0" err="1">
                <a:effectLst/>
              </a:rPr>
              <a:t>takimata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sanctus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est</a:t>
            </a:r>
            <a:r>
              <a:rPr lang="en-GB" b="1" dirty="0">
                <a:effectLst/>
              </a:rPr>
              <a:t> Lorem ipsum </a:t>
            </a:r>
            <a:r>
              <a:rPr lang="en-GB" b="1" dirty="0" err="1">
                <a:effectLst/>
              </a:rPr>
              <a:t>dolor</a:t>
            </a:r>
            <a:r>
              <a:rPr lang="en-GB" b="1" dirty="0">
                <a:effectLst/>
              </a:rPr>
              <a:t> sit </a:t>
            </a:r>
            <a:r>
              <a:rPr lang="en-GB" b="1" dirty="0" err="1">
                <a:effectLst/>
              </a:rPr>
              <a:t>amet</a:t>
            </a:r>
            <a:r>
              <a:rPr lang="en-GB" b="1" dirty="0">
                <a:effectLst/>
              </a:rPr>
              <a:t>. Lorem 	ipsum </a:t>
            </a:r>
            <a:r>
              <a:rPr lang="en-GB" b="1" dirty="0" err="1">
                <a:effectLst/>
              </a:rPr>
              <a:t>dolor</a:t>
            </a:r>
            <a:r>
              <a:rPr lang="en-GB" b="1" dirty="0">
                <a:effectLst/>
              </a:rPr>
              <a:t> sit </a:t>
            </a:r>
            <a:r>
              <a:rPr lang="en-GB" b="1" dirty="0" err="1">
                <a:effectLst/>
              </a:rPr>
              <a:t>amet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consetetur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sadipscing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elitr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sed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diam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nonumy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eirmod</a:t>
            </a:r>
            <a:r>
              <a:rPr lang="en-GB" b="1" dirty="0">
                <a:effectLst/>
              </a:rPr>
              <a:t> 	</a:t>
            </a:r>
            <a:r>
              <a:rPr lang="en-GB" b="1" dirty="0" err="1">
                <a:effectLst/>
              </a:rPr>
              <a:t>tempor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invidunt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ut</a:t>
            </a:r>
            <a:r>
              <a:rPr lang="en-GB" b="1" dirty="0">
                <a:effectLst/>
              </a:rPr>
              <a:t> labore et dolore magna </a:t>
            </a:r>
            <a:r>
              <a:rPr lang="en-GB" b="1" dirty="0" err="1">
                <a:effectLst/>
              </a:rPr>
              <a:t>aliquyam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erat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sed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diam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voluptua</a:t>
            </a:r>
            <a:r>
              <a:rPr lang="en-GB" b="1" dirty="0">
                <a:effectLst/>
              </a:rPr>
              <a:t>. 	At </a:t>
            </a:r>
            <a:r>
              <a:rPr lang="en-GB" b="1" dirty="0" err="1">
                <a:effectLst/>
              </a:rPr>
              <a:t>vero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eos</a:t>
            </a:r>
            <a:r>
              <a:rPr lang="en-GB" b="1" dirty="0">
                <a:effectLst/>
              </a:rPr>
              <a:t> et </a:t>
            </a:r>
            <a:r>
              <a:rPr lang="en-GB" b="1" dirty="0" err="1">
                <a:effectLst/>
              </a:rPr>
              <a:t>accusam</a:t>
            </a:r>
            <a:r>
              <a:rPr lang="en-GB" b="1" dirty="0">
                <a:effectLst/>
              </a:rPr>
              <a:t> et (ca. 80 </a:t>
            </a:r>
            <a:r>
              <a:rPr lang="en-GB" b="1" dirty="0" err="1">
                <a:effectLst/>
              </a:rPr>
              <a:t>Worte</a:t>
            </a:r>
            <a:r>
              <a:rPr lang="en-GB" b="1" dirty="0">
                <a:effectLst/>
              </a:rPr>
              <a:t>)</a:t>
            </a:r>
          </a:p>
          <a:p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67D4AC4-9A7C-4F45-910E-ADA309A6A44E}"/>
              </a:ext>
            </a:extLst>
          </p:cNvPr>
          <p:cNvSpPr txBox="1"/>
          <p:nvPr/>
        </p:nvSpPr>
        <p:spPr>
          <a:xfrm>
            <a:off x="314005" y="381982"/>
            <a:ext cx="1138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Hier können Sie einen Textvorschlag für die Sprechübung einfügen:</a:t>
            </a:r>
          </a:p>
        </p:txBody>
      </p:sp>
    </p:spTree>
    <p:extLst>
      <p:ext uri="{BB962C8B-B14F-4D97-AF65-F5344CB8AC3E}">
        <p14:creationId xmlns:p14="http://schemas.microsoft.com/office/powerpoint/2010/main" val="3486379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5">
            <a:extLst>
              <a:ext uri="{FF2B5EF4-FFF2-40B4-BE49-F238E27FC236}">
                <a16:creationId xmlns:a16="http://schemas.microsoft.com/office/drawing/2014/main" id="{98CBB2D4-352C-4192-8CFD-B177DD2D7E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29" b="31755"/>
          <a:stretch/>
        </p:blipFill>
        <p:spPr>
          <a:xfrm>
            <a:off x="1359186" y="834326"/>
            <a:ext cx="9590846" cy="3780000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ADC9467-D86A-4D44-9E01-5796E5BD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822" y="5064953"/>
            <a:ext cx="9912355" cy="819355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de-DE" sz="28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Geschafft! Und weiter geht‘s …</a:t>
            </a:r>
          </a:p>
        </p:txBody>
      </p:sp>
    </p:spTree>
    <p:extLst>
      <p:ext uri="{BB962C8B-B14F-4D97-AF65-F5344CB8AC3E}">
        <p14:creationId xmlns:p14="http://schemas.microsoft.com/office/powerpoint/2010/main" val="9914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D4957C8B-287E-47EE-8191-CB5796ADFEB4}"/>
              </a:ext>
            </a:extLst>
          </p:cNvPr>
          <p:cNvSpPr txBox="1"/>
          <p:nvPr/>
        </p:nvSpPr>
        <p:spPr>
          <a:xfrm>
            <a:off x="314005" y="381982"/>
            <a:ext cx="1138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Ein paar einleitenden Worte …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95AA33F-6B2E-46C6-86D2-DD14DF446983}"/>
              </a:ext>
            </a:extLst>
          </p:cNvPr>
          <p:cNvSpPr/>
          <p:nvPr/>
        </p:nvSpPr>
        <p:spPr>
          <a:xfrm>
            <a:off x="1620390" y="1209118"/>
            <a:ext cx="8775490" cy="5070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Bitte löschen Sie dieses Rechteck nachdem Sie</a:t>
            </a:r>
            <a:br>
              <a:rPr lang="de-DE" dirty="0"/>
            </a:br>
            <a:r>
              <a:rPr lang="de-DE" dirty="0"/>
              <a:t>Ihren Vortrag fertig gestaltet haben. </a:t>
            </a:r>
            <a:br>
              <a:rPr lang="de-DE" dirty="0"/>
            </a:br>
            <a:endParaRPr lang="de-DE" dirty="0"/>
          </a:p>
          <a:p>
            <a:pPr algn="ctr"/>
            <a:r>
              <a:rPr lang="de-DE" dirty="0"/>
              <a:t>Hier wird später Ihr Video eingeblendet.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Das Löschen sollte </a:t>
            </a:r>
            <a:r>
              <a:rPr lang="de-DE" dirty="0">
                <a:solidFill>
                  <a:srgbClr val="FF0000"/>
                </a:solidFill>
              </a:rPr>
              <a:t>vor</a:t>
            </a:r>
            <a:r>
              <a:rPr lang="de-DE" dirty="0"/>
              <a:t> dem Halten/Aufnehmen des Vortrags geschehen!</a:t>
            </a:r>
          </a:p>
        </p:txBody>
      </p:sp>
    </p:spTree>
    <p:extLst>
      <p:ext uri="{BB962C8B-B14F-4D97-AF65-F5344CB8AC3E}">
        <p14:creationId xmlns:p14="http://schemas.microsoft.com/office/powerpoint/2010/main" val="20642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D4957C8B-287E-47EE-8191-CB5796ADFEB4}"/>
              </a:ext>
            </a:extLst>
          </p:cNvPr>
          <p:cNvSpPr txBox="1"/>
          <p:nvPr/>
        </p:nvSpPr>
        <p:spPr>
          <a:xfrm>
            <a:off x="314005" y="381982"/>
            <a:ext cx="1138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Titel der Folie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DF73EF7-F8BF-49DA-AB7C-5CB1CD89264D}"/>
              </a:ext>
            </a:extLst>
          </p:cNvPr>
          <p:cNvSpPr txBox="1"/>
          <p:nvPr/>
        </p:nvSpPr>
        <p:spPr>
          <a:xfrm>
            <a:off x="752155" y="1258609"/>
            <a:ext cx="110425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Inhalt und evtl. ein paar Aufzählungen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Punkt 1</a:t>
            </a: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Punkt 2 </a:t>
            </a: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usw.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5B5632A-447C-4B80-B63B-C322D63DA251}"/>
              </a:ext>
            </a:extLst>
          </p:cNvPr>
          <p:cNvSpPr/>
          <p:nvPr/>
        </p:nvSpPr>
        <p:spPr>
          <a:xfrm>
            <a:off x="6912352" y="3665157"/>
            <a:ext cx="5003423" cy="2891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Bitte löschen Sie dieses Rechteck nachdem Sie</a:t>
            </a:r>
            <a:br>
              <a:rPr lang="de-DE" dirty="0"/>
            </a:br>
            <a:r>
              <a:rPr lang="de-DE" dirty="0"/>
              <a:t>Ihren Vortrag fertig gestaltet haben. </a:t>
            </a:r>
            <a:br>
              <a:rPr lang="de-DE" dirty="0"/>
            </a:br>
            <a:endParaRPr lang="de-DE" dirty="0"/>
          </a:p>
          <a:p>
            <a:pPr algn="ctr"/>
            <a:r>
              <a:rPr lang="de-DE" dirty="0"/>
              <a:t>Hier wird später Ihr Video eingeblendet.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Das Löschen sollte </a:t>
            </a:r>
            <a:r>
              <a:rPr lang="de-DE" dirty="0">
                <a:solidFill>
                  <a:srgbClr val="FF0000"/>
                </a:solidFill>
              </a:rPr>
              <a:t>vor</a:t>
            </a:r>
            <a:r>
              <a:rPr lang="de-DE" dirty="0"/>
              <a:t> dem Halten/Aufnehmen des Vortrags geschehen!</a:t>
            </a:r>
          </a:p>
        </p:txBody>
      </p:sp>
    </p:spTree>
    <p:extLst>
      <p:ext uri="{BB962C8B-B14F-4D97-AF65-F5344CB8AC3E}">
        <p14:creationId xmlns:p14="http://schemas.microsoft.com/office/powerpoint/2010/main" val="26742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D4957C8B-287E-47EE-8191-CB5796ADFEB4}"/>
              </a:ext>
            </a:extLst>
          </p:cNvPr>
          <p:cNvSpPr txBox="1"/>
          <p:nvPr/>
        </p:nvSpPr>
        <p:spPr>
          <a:xfrm>
            <a:off x="314005" y="381982"/>
            <a:ext cx="1138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Titel der Folie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DF73EF7-F8BF-49DA-AB7C-5CB1CD89264D}"/>
              </a:ext>
            </a:extLst>
          </p:cNvPr>
          <p:cNvSpPr txBox="1"/>
          <p:nvPr/>
        </p:nvSpPr>
        <p:spPr>
          <a:xfrm>
            <a:off x="752155" y="1258609"/>
            <a:ext cx="110425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Inhalt und evtl. ein paar Aufzählungen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Punkt 1</a:t>
            </a: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Punkt 2 </a:t>
            </a: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usw.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7F412C4-8CFD-41E0-A35D-DD65FB474025}"/>
              </a:ext>
            </a:extLst>
          </p:cNvPr>
          <p:cNvSpPr/>
          <p:nvPr/>
        </p:nvSpPr>
        <p:spPr>
          <a:xfrm>
            <a:off x="6912352" y="3665157"/>
            <a:ext cx="5003423" cy="2891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Bitte löschen Sie dieses Rechteck nachdem Sie</a:t>
            </a:r>
            <a:br>
              <a:rPr lang="de-DE" dirty="0"/>
            </a:br>
            <a:r>
              <a:rPr lang="de-DE" dirty="0"/>
              <a:t>Ihren Vortrag fertig gestaltet haben. </a:t>
            </a:r>
            <a:br>
              <a:rPr lang="de-DE" dirty="0"/>
            </a:br>
            <a:endParaRPr lang="de-DE" dirty="0"/>
          </a:p>
          <a:p>
            <a:pPr algn="ctr"/>
            <a:r>
              <a:rPr lang="de-DE" dirty="0"/>
              <a:t>Hier wird später Ihr Video eingeblendet.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Das Löschen sollte </a:t>
            </a:r>
            <a:r>
              <a:rPr lang="de-DE" dirty="0">
                <a:solidFill>
                  <a:srgbClr val="FF0000"/>
                </a:solidFill>
              </a:rPr>
              <a:t>vor</a:t>
            </a:r>
            <a:r>
              <a:rPr lang="de-DE" dirty="0"/>
              <a:t> dem Halten/Aufnehmen des Vortrags geschehen!</a:t>
            </a:r>
          </a:p>
        </p:txBody>
      </p:sp>
    </p:spTree>
    <p:extLst>
      <p:ext uri="{BB962C8B-B14F-4D97-AF65-F5344CB8AC3E}">
        <p14:creationId xmlns:p14="http://schemas.microsoft.com/office/powerpoint/2010/main" val="106551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D4957C8B-287E-47EE-8191-CB5796ADFEB4}"/>
              </a:ext>
            </a:extLst>
          </p:cNvPr>
          <p:cNvSpPr txBox="1"/>
          <p:nvPr/>
        </p:nvSpPr>
        <p:spPr>
          <a:xfrm>
            <a:off x="314005" y="381982"/>
            <a:ext cx="1138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Titel der Folie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DF73EF7-F8BF-49DA-AB7C-5CB1CD89264D}"/>
              </a:ext>
            </a:extLst>
          </p:cNvPr>
          <p:cNvSpPr txBox="1"/>
          <p:nvPr/>
        </p:nvSpPr>
        <p:spPr>
          <a:xfrm>
            <a:off x="752155" y="1258609"/>
            <a:ext cx="110425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Inhalt und evtl. ein paar Aufzählungen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Punkt 1</a:t>
            </a: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Punkt 2 </a:t>
            </a: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usw.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4AEDD3D-D965-4FBB-A308-EEEE4BD1675D}"/>
              </a:ext>
            </a:extLst>
          </p:cNvPr>
          <p:cNvSpPr/>
          <p:nvPr/>
        </p:nvSpPr>
        <p:spPr>
          <a:xfrm>
            <a:off x="6912352" y="3665157"/>
            <a:ext cx="5003423" cy="2891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Bitte löschen Sie dieses Rechteck nachdem Sie</a:t>
            </a:r>
            <a:br>
              <a:rPr lang="de-DE" dirty="0"/>
            </a:br>
            <a:r>
              <a:rPr lang="de-DE" dirty="0"/>
              <a:t>Ihren Vortrag fertig gestaltet haben. </a:t>
            </a:r>
            <a:br>
              <a:rPr lang="de-DE" dirty="0"/>
            </a:br>
            <a:endParaRPr lang="de-DE" dirty="0"/>
          </a:p>
          <a:p>
            <a:pPr algn="ctr"/>
            <a:r>
              <a:rPr lang="de-DE" dirty="0"/>
              <a:t>Hier wird später Ihr Video eingeblendet.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Das Löschen sollte </a:t>
            </a:r>
            <a:r>
              <a:rPr lang="de-DE" dirty="0">
                <a:solidFill>
                  <a:srgbClr val="FF0000"/>
                </a:solidFill>
              </a:rPr>
              <a:t>vor</a:t>
            </a:r>
            <a:r>
              <a:rPr lang="de-DE" dirty="0"/>
              <a:t> dem Halten/Aufnehmen des Vortrags geschehen!</a:t>
            </a:r>
          </a:p>
        </p:txBody>
      </p:sp>
    </p:spTree>
    <p:extLst>
      <p:ext uri="{BB962C8B-B14F-4D97-AF65-F5344CB8AC3E}">
        <p14:creationId xmlns:p14="http://schemas.microsoft.com/office/powerpoint/2010/main" val="48040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D4957C8B-287E-47EE-8191-CB5796ADFEB4}"/>
              </a:ext>
            </a:extLst>
          </p:cNvPr>
          <p:cNvSpPr txBox="1"/>
          <p:nvPr/>
        </p:nvSpPr>
        <p:spPr>
          <a:xfrm>
            <a:off x="314005" y="381982"/>
            <a:ext cx="1138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Ein paar finale Worte …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95AA33F-6B2E-46C6-86D2-DD14DF446983}"/>
              </a:ext>
            </a:extLst>
          </p:cNvPr>
          <p:cNvSpPr/>
          <p:nvPr/>
        </p:nvSpPr>
        <p:spPr>
          <a:xfrm>
            <a:off x="1620390" y="1209118"/>
            <a:ext cx="8775490" cy="5070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Bitte löschen Sie dieses Rechteck nachdem Sie</a:t>
            </a:r>
            <a:br>
              <a:rPr lang="de-DE" dirty="0"/>
            </a:br>
            <a:r>
              <a:rPr lang="de-DE" dirty="0"/>
              <a:t>Ihren Vortrag fertig gestaltet haben. </a:t>
            </a:r>
            <a:br>
              <a:rPr lang="de-DE" dirty="0"/>
            </a:br>
            <a:endParaRPr lang="de-DE" dirty="0"/>
          </a:p>
          <a:p>
            <a:pPr algn="ctr"/>
            <a:r>
              <a:rPr lang="de-DE" dirty="0"/>
              <a:t>Hier wird später Ihr Video eingeblendet.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Das Löschen sollte </a:t>
            </a:r>
            <a:r>
              <a:rPr lang="de-DE" dirty="0">
                <a:solidFill>
                  <a:srgbClr val="FF0000"/>
                </a:solidFill>
              </a:rPr>
              <a:t>vor</a:t>
            </a:r>
            <a:r>
              <a:rPr lang="de-DE" dirty="0"/>
              <a:t> dem Halten/Aufnehmen des Vortrags geschehen!</a:t>
            </a:r>
          </a:p>
        </p:txBody>
      </p:sp>
    </p:spTree>
    <p:extLst>
      <p:ext uri="{BB962C8B-B14F-4D97-AF65-F5344CB8AC3E}">
        <p14:creationId xmlns:p14="http://schemas.microsoft.com/office/powerpoint/2010/main" val="245983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e 9">
            <a:extLst>
              <a:ext uri="{FF2B5EF4-FFF2-40B4-BE49-F238E27FC236}">
                <a16:creationId xmlns:a16="http://schemas.microsoft.com/office/drawing/2014/main" id="{788D5DFD-FA42-4EB0-B24E-4180C0CC5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hteck 10">
              <a:extLst>
                <a:ext uri="{FF2B5EF4-FFF2-40B4-BE49-F238E27FC236}">
                  <a16:creationId xmlns:a16="http://schemas.microsoft.com/office/drawing/2014/main" id="{CC864817-5955-484B-9D1F-9BC8DB739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/>
            </a:p>
          </p:txBody>
        </p:sp>
        <p:pic>
          <p:nvPicPr>
            <p:cNvPr id="12" name="Bild 2">
              <a:extLst>
                <a:ext uri="{FF2B5EF4-FFF2-40B4-BE49-F238E27FC236}">
                  <a16:creationId xmlns:a16="http://schemas.microsoft.com/office/drawing/2014/main" id="{280C083F-71A6-4E55-AE35-586518FE2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a16="http://schemas.microsoft.com/office/drawing/2014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ild 4">
            <a:extLst>
              <a:ext uri="{FF2B5EF4-FFF2-40B4-BE49-F238E27FC236}">
                <a16:creationId xmlns:a16="http://schemas.microsoft.com/office/drawing/2014/main" id="{AC06F95D-BA5D-4DEE-93EF-3FE3173D13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45" b="3525"/>
          <a:stretch/>
        </p:blipFill>
        <p:spPr>
          <a:xfrm>
            <a:off x="0" y="0"/>
            <a:ext cx="12191999" cy="68760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CF68AEAA-4DBC-4CFC-9FDC-5BA3DD99CC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0" t="22422" r="32746" b="54206"/>
          <a:stretch/>
        </p:blipFill>
        <p:spPr>
          <a:xfrm>
            <a:off x="0" y="0"/>
            <a:ext cx="12192004" cy="6858000"/>
          </a:xfrm>
          <a:prstGeom prst="rect">
            <a:avLst/>
          </a:prstGeom>
        </p:spPr>
      </p:pic>
      <p:grpSp>
        <p:nvGrpSpPr>
          <p:cNvPr id="14" name="Gruppe 13">
            <a:extLst>
              <a:ext uri="{FF2B5EF4-FFF2-40B4-BE49-F238E27FC236}">
                <a16:creationId xmlns:a16="http://schemas.microsoft.com/office/drawing/2014/main" id="{D44056DF-7985-4692-968A-466E9E6AF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15" name="Rechteck mit abgerundeten diagonal liegenden Ecken 7">
              <a:extLst>
                <a:ext uri="{FF2B5EF4-FFF2-40B4-BE49-F238E27FC236}">
                  <a16:creationId xmlns:a16="http://schemas.microsoft.com/office/drawing/2014/main" id="{B414A174-532A-4602-934F-9858D1D86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/>
            </a:p>
          </p:txBody>
        </p: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940B0C0C-7F94-4725-8108-62B3B7A5A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7" name="Freihandform 32">
                <a:extLst>
                  <a:ext uri="{FF2B5EF4-FFF2-40B4-BE49-F238E27FC236}">
                    <a16:creationId xmlns:a16="http://schemas.microsoft.com/office/drawing/2014/main" id="{367EAC5B-1891-480A-A3AD-B9F6A88FAC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8" name="Freihandform 33">
                <a:extLst>
                  <a:ext uri="{FF2B5EF4-FFF2-40B4-BE49-F238E27FC236}">
                    <a16:creationId xmlns:a16="http://schemas.microsoft.com/office/drawing/2014/main" id="{E33FF633-15BA-464F-8F5B-26C56665F7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9" name="Freihandform 34">
                <a:extLst>
                  <a:ext uri="{FF2B5EF4-FFF2-40B4-BE49-F238E27FC236}">
                    <a16:creationId xmlns:a16="http://schemas.microsoft.com/office/drawing/2014/main" id="{0C949DF6-E66B-4DB8-AB52-30CA781B48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0" name="Freihandform 37">
                <a:extLst>
                  <a:ext uri="{FF2B5EF4-FFF2-40B4-BE49-F238E27FC236}">
                    <a16:creationId xmlns:a16="http://schemas.microsoft.com/office/drawing/2014/main" id="{309C2298-5EF9-4B09-8995-014F6D3BFF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1" name="Freihandform 35">
                <a:extLst>
                  <a:ext uri="{FF2B5EF4-FFF2-40B4-BE49-F238E27FC236}">
                    <a16:creationId xmlns:a16="http://schemas.microsoft.com/office/drawing/2014/main" id="{319B2AFC-EBFF-477C-A364-6D575BE5AA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2" name="Freihandform 36">
                <a:extLst>
                  <a:ext uri="{FF2B5EF4-FFF2-40B4-BE49-F238E27FC236}">
                    <a16:creationId xmlns:a16="http://schemas.microsoft.com/office/drawing/2014/main" id="{CC6B7D67-F2F8-4B07-B954-EAC9135B2B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3" name="Freihandform 38">
                <a:extLst>
                  <a:ext uri="{FF2B5EF4-FFF2-40B4-BE49-F238E27FC236}">
                    <a16:creationId xmlns:a16="http://schemas.microsoft.com/office/drawing/2014/main" id="{7FF1659D-33DA-4F62-8567-A54020D2E2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4" name="Freihandform 39">
                <a:extLst>
                  <a:ext uri="{FF2B5EF4-FFF2-40B4-BE49-F238E27FC236}">
                    <a16:creationId xmlns:a16="http://schemas.microsoft.com/office/drawing/2014/main" id="{9110F572-DC3D-4AB3-B731-B73BD65057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5" name="Freihandform 40">
                <a:extLst>
                  <a:ext uri="{FF2B5EF4-FFF2-40B4-BE49-F238E27FC236}">
                    <a16:creationId xmlns:a16="http://schemas.microsoft.com/office/drawing/2014/main" id="{A2F7D0E9-68CE-40F9-B0E9-F915103ECF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6" name="Rechteck 41">
                <a:extLst>
                  <a:ext uri="{FF2B5EF4-FFF2-40B4-BE49-F238E27FC236}">
                    <a16:creationId xmlns:a16="http://schemas.microsoft.com/office/drawing/2014/main" id="{AB69A438-1FB7-454A-A3E9-0C329643CD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7" name="Freihandform 32">
                <a:extLst>
                  <a:ext uri="{FF2B5EF4-FFF2-40B4-BE49-F238E27FC236}">
                    <a16:creationId xmlns:a16="http://schemas.microsoft.com/office/drawing/2014/main" id="{E64598D0-3A2C-4570-9E7C-C52C89549B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8" name="Freihandform 33">
                <a:extLst>
                  <a:ext uri="{FF2B5EF4-FFF2-40B4-BE49-F238E27FC236}">
                    <a16:creationId xmlns:a16="http://schemas.microsoft.com/office/drawing/2014/main" id="{CC17CF42-8908-477B-9F36-DA1306CA01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9" name="Freihandform 34">
                <a:extLst>
                  <a:ext uri="{FF2B5EF4-FFF2-40B4-BE49-F238E27FC236}">
                    <a16:creationId xmlns:a16="http://schemas.microsoft.com/office/drawing/2014/main" id="{A2457851-D4A0-404C-BF3F-99AE00B9E9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0" name="Freihandform 37">
                <a:extLst>
                  <a:ext uri="{FF2B5EF4-FFF2-40B4-BE49-F238E27FC236}">
                    <a16:creationId xmlns:a16="http://schemas.microsoft.com/office/drawing/2014/main" id="{ECC300FA-EE4A-489E-9A47-79BEBF05DC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1" name="Freihandform 35">
                <a:extLst>
                  <a:ext uri="{FF2B5EF4-FFF2-40B4-BE49-F238E27FC236}">
                    <a16:creationId xmlns:a16="http://schemas.microsoft.com/office/drawing/2014/main" id="{0D1F26E2-902B-416B-A1DB-80DAF78D8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2" name="Freihandform 36">
                <a:extLst>
                  <a:ext uri="{FF2B5EF4-FFF2-40B4-BE49-F238E27FC236}">
                    <a16:creationId xmlns:a16="http://schemas.microsoft.com/office/drawing/2014/main" id="{491346A0-BF6D-45A5-806A-2150768722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3" name="Freihandform 38">
                <a:extLst>
                  <a:ext uri="{FF2B5EF4-FFF2-40B4-BE49-F238E27FC236}">
                    <a16:creationId xmlns:a16="http://schemas.microsoft.com/office/drawing/2014/main" id="{A8A5AAC9-38FD-4A03-AB91-236F2AAC62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4" name="Freihandform 39">
                <a:extLst>
                  <a:ext uri="{FF2B5EF4-FFF2-40B4-BE49-F238E27FC236}">
                    <a16:creationId xmlns:a16="http://schemas.microsoft.com/office/drawing/2014/main" id="{7AD4105C-55AA-47FF-AC5D-5BCB0B78C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5" name="Freihandform 40">
                <a:extLst>
                  <a:ext uri="{FF2B5EF4-FFF2-40B4-BE49-F238E27FC236}">
                    <a16:creationId xmlns:a16="http://schemas.microsoft.com/office/drawing/2014/main" id="{1C4B42B1-B112-4057-82C3-E5AF3BC7F6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6" name="Rechteck 41">
                <a:extLst>
                  <a:ext uri="{FF2B5EF4-FFF2-40B4-BE49-F238E27FC236}">
                    <a16:creationId xmlns:a16="http://schemas.microsoft.com/office/drawing/2014/main" id="{C8B37395-3651-4E66-A62E-31529FABC8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D687081-16D7-4BC5-A7DB-E70117439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132150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de-DE" sz="3200" cap="none" dirty="0">
                <a:latin typeface="Calibri" panose="020F0502020204030204" pitchFamily="34" charset="0"/>
                <a:cs typeface="Calibri" panose="020F0502020204030204" pitchFamily="34" charset="0"/>
              </a:rPr>
              <a:t>Das Sprechtherapie-Kiel-Team sagt vielen Dank an …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841851F-203A-4F8E-AA75-478526ABA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3031" y="3410478"/>
            <a:ext cx="6857999" cy="953029"/>
          </a:xfrm>
        </p:spPr>
        <p:txBody>
          <a:bodyPr rtlCol="0">
            <a:noAutofit/>
          </a:bodyPr>
          <a:lstStyle/>
          <a:p>
            <a:pPr algn="ctr"/>
            <a:r>
              <a:rPr lang="de-DE" sz="3200" cap="none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… Vorname Name</a:t>
            </a:r>
            <a:br>
              <a:rPr lang="de-DE" sz="3200" cap="none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de-DE" sz="320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Organisation (falls vorhanden)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6B6D540F-1E2F-416F-819F-D8216BC8F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833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4F2026C1-070B-47EC-94BB-40FD2CCF8A81}"/>
              </a:ext>
            </a:extLst>
          </p:cNvPr>
          <p:cNvSpPr/>
          <p:nvPr/>
        </p:nvSpPr>
        <p:spPr>
          <a:xfrm>
            <a:off x="6912352" y="3665157"/>
            <a:ext cx="5003423" cy="2891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Bitte löschen Sie dieses Rechteck nachdem Sie</a:t>
            </a:r>
            <a:br>
              <a:rPr lang="de-DE" dirty="0"/>
            </a:br>
            <a:r>
              <a:rPr lang="de-DE" dirty="0"/>
              <a:t>Ihren Vortrag fertig gestaltet haben. </a:t>
            </a:r>
            <a:br>
              <a:rPr lang="de-DE" dirty="0"/>
            </a:br>
            <a:endParaRPr lang="de-DE" dirty="0"/>
          </a:p>
          <a:p>
            <a:pPr algn="ctr"/>
            <a:r>
              <a:rPr lang="de-DE" dirty="0"/>
              <a:t>Hier wird später Ihr Video eingeblendet.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Das Löschen sollte </a:t>
            </a:r>
            <a:r>
              <a:rPr lang="de-DE" dirty="0">
                <a:solidFill>
                  <a:srgbClr val="FF0000"/>
                </a:solidFill>
              </a:rPr>
              <a:t>vor</a:t>
            </a:r>
            <a:r>
              <a:rPr lang="de-DE" dirty="0"/>
              <a:t> dem Halten/Aufnehmen des Vortrags geschehen!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4957C8B-287E-47EE-8191-CB5796ADFEB4}"/>
              </a:ext>
            </a:extLst>
          </p:cNvPr>
          <p:cNvSpPr txBox="1"/>
          <p:nvPr/>
        </p:nvSpPr>
        <p:spPr>
          <a:xfrm>
            <a:off x="314005" y="381982"/>
            <a:ext cx="1138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Titel der Folie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DF73EF7-F8BF-49DA-AB7C-5CB1CD89264D}"/>
              </a:ext>
            </a:extLst>
          </p:cNvPr>
          <p:cNvSpPr txBox="1"/>
          <p:nvPr/>
        </p:nvSpPr>
        <p:spPr>
          <a:xfrm>
            <a:off x="752155" y="1258609"/>
            <a:ext cx="110425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Inhalt und evtl. ein paar Aufzählungen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Punkt 1</a:t>
            </a: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Punkt 2 </a:t>
            </a: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usw.</a:t>
            </a:r>
          </a:p>
        </p:txBody>
      </p:sp>
    </p:spTree>
    <p:extLst>
      <p:ext uri="{BB962C8B-B14F-4D97-AF65-F5344CB8AC3E}">
        <p14:creationId xmlns:p14="http://schemas.microsoft.com/office/powerpoint/2010/main" val="98738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D4957C8B-287E-47EE-8191-CB5796ADFEB4}"/>
              </a:ext>
            </a:extLst>
          </p:cNvPr>
          <p:cNvSpPr txBox="1"/>
          <p:nvPr/>
        </p:nvSpPr>
        <p:spPr>
          <a:xfrm>
            <a:off x="314005" y="381982"/>
            <a:ext cx="1138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Titel der Folie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DF73EF7-F8BF-49DA-AB7C-5CB1CD89264D}"/>
              </a:ext>
            </a:extLst>
          </p:cNvPr>
          <p:cNvSpPr txBox="1"/>
          <p:nvPr/>
        </p:nvSpPr>
        <p:spPr>
          <a:xfrm>
            <a:off x="752155" y="1258609"/>
            <a:ext cx="110425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Inhalt und evtl. ein paar Aufzählungen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Punkt 4</a:t>
            </a: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Punkt 5 </a:t>
            </a: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usw.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4DA3C70-54AA-4FE1-91DB-DD4CA3408615}"/>
              </a:ext>
            </a:extLst>
          </p:cNvPr>
          <p:cNvSpPr/>
          <p:nvPr/>
        </p:nvSpPr>
        <p:spPr>
          <a:xfrm>
            <a:off x="6912352" y="3665157"/>
            <a:ext cx="5003423" cy="2891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Bitte löschen Sie dieses Rechteck nachdem Sie</a:t>
            </a:r>
            <a:br>
              <a:rPr lang="de-DE" dirty="0"/>
            </a:br>
            <a:r>
              <a:rPr lang="de-DE" dirty="0"/>
              <a:t>Ihren Vortrag fertig gestaltet haben. </a:t>
            </a:r>
            <a:br>
              <a:rPr lang="de-DE" dirty="0"/>
            </a:br>
            <a:endParaRPr lang="de-DE" dirty="0"/>
          </a:p>
          <a:p>
            <a:pPr algn="ctr"/>
            <a:r>
              <a:rPr lang="de-DE" dirty="0"/>
              <a:t>Hier wird später Ihr Video eingeblendet.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Das Löschen sollte </a:t>
            </a:r>
            <a:r>
              <a:rPr lang="de-DE" dirty="0">
                <a:solidFill>
                  <a:srgbClr val="FF0000"/>
                </a:solidFill>
              </a:rPr>
              <a:t>vor</a:t>
            </a:r>
            <a:r>
              <a:rPr lang="de-DE" dirty="0"/>
              <a:t> dem Halten/Aufnehmen des Vortrags geschehen!</a:t>
            </a:r>
          </a:p>
        </p:txBody>
      </p:sp>
    </p:spTree>
    <p:extLst>
      <p:ext uri="{BB962C8B-B14F-4D97-AF65-F5344CB8AC3E}">
        <p14:creationId xmlns:p14="http://schemas.microsoft.com/office/powerpoint/2010/main" val="85471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gen 2">
            <a:extLst>
              <a:ext uri="{FF2B5EF4-FFF2-40B4-BE49-F238E27FC236}">
                <a16:creationId xmlns:a16="http://schemas.microsoft.com/office/drawing/2014/main" id="{153EF719-4911-4A64-9542-9B317A10BC49}"/>
              </a:ext>
            </a:extLst>
          </p:cNvPr>
          <p:cNvSpPr/>
          <p:nvPr/>
        </p:nvSpPr>
        <p:spPr>
          <a:xfrm>
            <a:off x="5800725" y="-885825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4957C8B-287E-47EE-8191-CB5796ADFEB4}"/>
              </a:ext>
            </a:extLst>
          </p:cNvPr>
          <p:cNvSpPr txBox="1"/>
          <p:nvPr/>
        </p:nvSpPr>
        <p:spPr>
          <a:xfrm>
            <a:off x="314005" y="381982"/>
            <a:ext cx="1138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Titel der Folie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DF73EF7-F8BF-49DA-AB7C-5CB1CD89264D}"/>
              </a:ext>
            </a:extLst>
          </p:cNvPr>
          <p:cNvSpPr txBox="1"/>
          <p:nvPr/>
        </p:nvSpPr>
        <p:spPr>
          <a:xfrm>
            <a:off x="752155" y="1258609"/>
            <a:ext cx="110425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Inhalt und evtl. ein paar Aufzählungen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Punkt 7</a:t>
            </a: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Punkt 8 </a:t>
            </a: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usw.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A092E8A-F0AF-40ED-971D-6BBB0A308B67}"/>
              </a:ext>
            </a:extLst>
          </p:cNvPr>
          <p:cNvSpPr/>
          <p:nvPr/>
        </p:nvSpPr>
        <p:spPr>
          <a:xfrm>
            <a:off x="6912352" y="3665157"/>
            <a:ext cx="5003423" cy="2891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Bitte löschen Sie dieses Rechteck nachdem Sie</a:t>
            </a:r>
            <a:br>
              <a:rPr lang="de-DE" dirty="0"/>
            </a:br>
            <a:r>
              <a:rPr lang="de-DE" dirty="0"/>
              <a:t>Ihren Vortrag fertig gestaltet haben. </a:t>
            </a:r>
            <a:br>
              <a:rPr lang="de-DE" dirty="0"/>
            </a:br>
            <a:endParaRPr lang="de-DE" dirty="0"/>
          </a:p>
          <a:p>
            <a:pPr algn="ctr"/>
            <a:r>
              <a:rPr lang="de-DE" dirty="0"/>
              <a:t>Hier wird später Ihr Video eingeblendet.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Das Löschen sollte </a:t>
            </a:r>
            <a:r>
              <a:rPr lang="de-DE" dirty="0">
                <a:solidFill>
                  <a:srgbClr val="FF0000"/>
                </a:solidFill>
              </a:rPr>
              <a:t>vor</a:t>
            </a:r>
            <a:r>
              <a:rPr lang="de-DE" dirty="0"/>
              <a:t> dem Halten/Aufnehmen des Vortrags geschehen!</a:t>
            </a:r>
          </a:p>
        </p:txBody>
      </p:sp>
    </p:spTree>
    <p:extLst>
      <p:ext uri="{BB962C8B-B14F-4D97-AF65-F5344CB8AC3E}">
        <p14:creationId xmlns:p14="http://schemas.microsoft.com/office/powerpoint/2010/main" val="182892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DC9467-D86A-4D44-9E01-5796E5BD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822" y="5064953"/>
            <a:ext cx="9912355" cy="819355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de-DE" sz="28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Und nun zur ersten Sprechübung …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103D88BF-51AE-46F2-8081-A3C5064327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24262" b="23370"/>
          <a:stretch/>
        </p:blipFill>
        <p:spPr>
          <a:xfrm>
            <a:off x="1397285" y="856106"/>
            <a:ext cx="9513449" cy="3736442"/>
          </a:xfrm>
        </p:spPr>
      </p:pic>
    </p:spTree>
    <p:extLst>
      <p:ext uri="{BB962C8B-B14F-4D97-AF65-F5344CB8AC3E}">
        <p14:creationId xmlns:p14="http://schemas.microsoft.com/office/powerpoint/2010/main" val="137192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7ED8FF-8F34-4078-8AE3-AC363F519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006" y="1225118"/>
            <a:ext cx="10733406" cy="5442012"/>
          </a:xfrm>
        </p:spPr>
        <p:txBody>
          <a:bodyPr>
            <a:normAutofit fontScale="92500" lnSpcReduction="10000"/>
          </a:bodyPr>
          <a:lstStyle/>
          <a:p>
            <a:pPr defTabSz="1252538"/>
            <a:r>
              <a:rPr lang="en-GB" b="1" dirty="0">
                <a:effectLst/>
              </a:rPr>
              <a:t>KURZ: 	Lorem ipsum </a:t>
            </a:r>
            <a:r>
              <a:rPr lang="en-GB" b="1" dirty="0" err="1">
                <a:effectLst/>
              </a:rPr>
              <a:t>dolor</a:t>
            </a:r>
            <a:r>
              <a:rPr lang="en-GB" b="1" dirty="0">
                <a:effectLst/>
              </a:rPr>
              <a:t> sit </a:t>
            </a:r>
            <a:r>
              <a:rPr lang="en-GB" b="1" dirty="0" err="1">
                <a:effectLst/>
              </a:rPr>
              <a:t>amet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consetetur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sadipscing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elitr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sed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diam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nonumy</a:t>
            </a:r>
            <a:r>
              <a:rPr lang="en-GB" b="1" dirty="0">
                <a:effectLst/>
              </a:rPr>
              <a:t> 	</a:t>
            </a:r>
            <a:r>
              <a:rPr lang="en-GB" b="1" dirty="0" err="1">
                <a:effectLst/>
              </a:rPr>
              <a:t>eirmod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tempor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invidunt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ut</a:t>
            </a:r>
            <a:r>
              <a:rPr lang="en-GB" b="1" dirty="0">
                <a:effectLst/>
              </a:rPr>
              <a:t> labore et dolore magna </a:t>
            </a:r>
            <a:r>
              <a:rPr lang="en-GB" b="1" dirty="0" err="1">
                <a:effectLst/>
              </a:rPr>
              <a:t>aliquyam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erat</a:t>
            </a:r>
            <a:r>
              <a:rPr lang="en-GB" b="1" dirty="0">
                <a:effectLst/>
              </a:rPr>
              <a:t> (ca. 20 </a:t>
            </a:r>
            <a:r>
              <a:rPr lang="en-GB" b="1" dirty="0" err="1">
                <a:effectLst/>
              </a:rPr>
              <a:t>Worte</a:t>
            </a:r>
            <a:r>
              <a:rPr lang="en-GB" b="1" dirty="0">
                <a:effectLst/>
              </a:rPr>
              <a:t>)</a:t>
            </a:r>
          </a:p>
          <a:p>
            <a:pPr defTabSz="625475"/>
            <a:r>
              <a:rPr lang="en-GB" b="1" dirty="0">
                <a:effectLst/>
              </a:rPr>
              <a:t>MITTEL: 	Lorem ipsum </a:t>
            </a:r>
            <a:r>
              <a:rPr lang="en-GB" b="1" dirty="0" err="1">
                <a:effectLst/>
              </a:rPr>
              <a:t>dolor</a:t>
            </a:r>
            <a:r>
              <a:rPr lang="en-GB" b="1" dirty="0">
                <a:effectLst/>
              </a:rPr>
              <a:t> sit </a:t>
            </a:r>
            <a:r>
              <a:rPr lang="en-GB" b="1" dirty="0" err="1">
                <a:effectLst/>
              </a:rPr>
              <a:t>amet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consetetur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sadipscing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elitr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sed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diam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nonumy</a:t>
            </a:r>
            <a:r>
              <a:rPr lang="en-GB" b="1" dirty="0">
                <a:effectLst/>
              </a:rPr>
              <a:t> 			</a:t>
            </a:r>
            <a:r>
              <a:rPr lang="en-GB" b="1" dirty="0" err="1">
                <a:effectLst/>
              </a:rPr>
              <a:t>eirmod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tempor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invidunt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ut</a:t>
            </a:r>
            <a:r>
              <a:rPr lang="en-GB" b="1" dirty="0">
                <a:effectLst/>
              </a:rPr>
              <a:t> labore et dolore magna </a:t>
            </a:r>
            <a:r>
              <a:rPr lang="en-GB" b="1" dirty="0" err="1">
                <a:effectLst/>
              </a:rPr>
              <a:t>aliquyam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erat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sed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diam</a:t>
            </a:r>
            <a:r>
              <a:rPr lang="en-GB" b="1" dirty="0">
                <a:effectLst/>
              </a:rPr>
              <a:t> 		</a:t>
            </a:r>
            <a:r>
              <a:rPr lang="en-GB" b="1" dirty="0" err="1">
                <a:effectLst/>
              </a:rPr>
              <a:t>voluptua</a:t>
            </a:r>
            <a:r>
              <a:rPr lang="en-GB" b="1" dirty="0">
                <a:effectLst/>
              </a:rPr>
              <a:t>. At </a:t>
            </a:r>
            <a:r>
              <a:rPr lang="en-GB" b="1" dirty="0" err="1">
                <a:effectLst/>
              </a:rPr>
              <a:t>vero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eos</a:t>
            </a:r>
            <a:r>
              <a:rPr lang="en-GB" b="1" dirty="0">
                <a:effectLst/>
              </a:rPr>
              <a:t> et </a:t>
            </a:r>
            <a:r>
              <a:rPr lang="en-GB" b="1" dirty="0" err="1">
                <a:effectLst/>
              </a:rPr>
              <a:t>accusam</a:t>
            </a:r>
            <a:r>
              <a:rPr lang="en-GB" b="1" dirty="0">
                <a:effectLst/>
              </a:rPr>
              <a:t> et </a:t>
            </a:r>
            <a:r>
              <a:rPr lang="en-GB" b="1" dirty="0" err="1">
                <a:effectLst/>
              </a:rPr>
              <a:t>justo</a:t>
            </a:r>
            <a:r>
              <a:rPr lang="en-GB" b="1" dirty="0">
                <a:effectLst/>
              </a:rPr>
              <a:t> duo </a:t>
            </a:r>
            <a:r>
              <a:rPr lang="en-GB" b="1" dirty="0" err="1">
                <a:effectLst/>
              </a:rPr>
              <a:t>dolores</a:t>
            </a:r>
            <a:r>
              <a:rPr lang="en-GB" b="1" dirty="0">
                <a:effectLst/>
              </a:rPr>
              <a:t> et </a:t>
            </a:r>
            <a:r>
              <a:rPr lang="en-GB" b="1" dirty="0" err="1">
                <a:effectLst/>
              </a:rPr>
              <a:t>ea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rebum</a:t>
            </a:r>
            <a:r>
              <a:rPr lang="en-GB" b="1" dirty="0">
                <a:effectLst/>
              </a:rPr>
              <a:t>. Stet </a:t>
            </a:r>
            <a:r>
              <a:rPr lang="en-GB" b="1" dirty="0" err="1">
                <a:effectLst/>
              </a:rPr>
              <a:t>clita</a:t>
            </a:r>
            <a:r>
              <a:rPr lang="en-GB" b="1" dirty="0">
                <a:effectLst/>
              </a:rPr>
              <a:t> 		</a:t>
            </a:r>
            <a:r>
              <a:rPr lang="en-GB" b="1" dirty="0" err="1">
                <a:effectLst/>
              </a:rPr>
              <a:t>kasd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gubergren</a:t>
            </a:r>
            <a:r>
              <a:rPr lang="en-GB" b="1" dirty="0">
                <a:effectLst/>
              </a:rPr>
              <a:t>, no (ca. 40 </a:t>
            </a:r>
            <a:r>
              <a:rPr lang="en-GB" b="1" dirty="0" err="1">
                <a:effectLst/>
              </a:rPr>
              <a:t>Worte</a:t>
            </a:r>
            <a:r>
              <a:rPr lang="en-GB" b="1" dirty="0">
                <a:effectLst/>
              </a:rPr>
              <a:t>)</a:t>
            </a:r>
          </a:p>
          <a:p>
            <a:pPr defTabSz="1252538"/>
            <a:r>
              <a:rPr lang="en-GB" b="1" dirty="0">
                <a:effectLst/>
              </a:rPr>
              <a:t>LANG:	Lorem ipsum </a:t>
            </a:r>
            <a:r>
              <a:rPr lang="en-GB" b="1" dirty="0" err="1">
                <a:effectLst/>
              </a:rPr>
              <a:t>dolor</a:t>
            </a:r>
            <a:r>
              <a:rPr lang="en-GB" b="1" dirty="0">
                <a:effectLst/>
              </a:rPr>
              <a:t> sit </a:t>
            </a:r>
            <a:r>
              <a:rPr lang="en-GB" b="1" dirty="0" err="1">
                <a:effectLst/>
              </a:rPr>
              <a:t>amet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consetetur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sadipscing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elitr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sed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diam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nonumy</a:t>
            </a:r>
            <a:r>
              <a:rPr lang="en-GB" b="1" dirty="0">
                <a:effectLst/>
              </a:rPr>
              <a:t> 	</a:t>
            </a:r>
            <a:r>
              <a:rPr lang="en-GB" b="1" dirty="0" err="1">
                <a:effectLst/>
              </a:rPr>
              <a:t>eirmod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tempor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invidunt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ut</a:t>
            </a:r>
            <a:r>
              <a:rPr lang="en-GB" b="1" dirty="0">
                <a:effectLst/>
              </a:rPr>
              <a:t> labore et dolore magna </a:t>
            </a:r>
            <a:r>
              <a:rPr lang="en-GB" b="1" dirty="0" err="1">
                <a:effectLst/>
              </a:rPr>
              <a:t>aliquyam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erat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sed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diam</a:t>
            </a:r>
            <a:r>
              <a:rPr lang="en-GB" b="1" dirty="0">
                <a:effectLst/>
              </a:rPr>
              <a:t> 	</a:t>
            </a:r>
            <a:r>
              <a:rPr lang="en-GB" b="1" dirty="0" err="1">
                <a:effectLst/>
              </a:rPr>
              <a:t>voluptua</a:t>
            </a:r>
            <a:r>
              <a:rPr lang="en-GB" b="1" dirty="0">
                <a:effectLst/>
              </a:rPr>
              <a:t>. At </a:t>
            </a:r>
            <a:r>
              <a:rPr lang="en-GB" b="1" dirty="0" err="1">
                <a:effectLst/>
              </a:rPr>
              <a:t>vero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eos</a:t>
            </a:r>
            <a:r>
              <a:rPr lang="en-GB" b="1" dirty="0">
                <a:effectLst/>
              </a:rPr>
              <a:t> et </a:t>
            </a:r>
            <a:r>
              <a:rPr lang="en-GB" b="1" dirty="0" err="1">
                <a:effectLst/>
              </a:rPr>
              <a:t>accusam</a:t>
            </a:r>
            <a:r>
              <a:rPr lang="en-GB" b="1" dirty="0">
                <a:effectLst/>
              </a:rPr>
              <a:t> et </a:t>
            </a:r>
            <a:r>
              <a:rPr lang="en-GB" b="1" dirty="0" err="1">
                <a:effectLst/>
              </a:rPr>
              <a:t>justo</a:t>
            </a:r>
            <a:r>
              <a:rPr lang="en-GB" b="1" dirty="0">
                <a:effectLst/>
              </a:rPr>
              <a:t> duo </a:t>
            </a:r>
            <a:r>
              <a:rPr lang="en-GB" b="1" dirty="0" err="1">
                <a:effectLst/>
              </a:rPr>
              <a:t>dolores</a:t>
            </a:r>
            <a:r>
              <a:rPr lang="en-GB" b="1" dirty="0">
                <a:effectLst/>
              </a:rPr>
              <a:t> et </a:t>
            </a:r>
            <a:r>
              <a:rPr lang="en-GB" b="1" dirty="0" err="1">
                <a:effectLst/>
              </a:rPr>
              <a:t>ea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rebum</a:t>
            </a:r>
            <a:r>
              <a:rPr lang="en-GB" b="1" dirty="0">
                <a:effectLst/>
              </a:rPr>
              <a:t>. Stet </a:t>
            </a:r>
            <a:r>
              <a:rPr lang="en-GB" b="1" dirty="0" err="1">
                <a:effectLst/>
              </a:rPr>
              <a:t>clita</a:t>
            </a:r>
            <a:r>
              <a:rPr lang="en-GB" b="1" dirty="0">
                <a:effectLst/>
              </a:rPr>
              <a:t> 	</a:t>
            </a:r>
            <a:r>
              <a:rPr lang="en-GB" b="1" dirty="0" err="1">
                <a:effectLst/>
              </a:rPr>
              <a:t>kasd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gubergren</a:t>
            </a:r>
            <a:r>
              <a:rPr lang="en-GB" b="1" dirty="0">
                <a:effectLst/>
              </a:rPr>
              <a:t>, no sea </a:t>
            </a:r>
            <a:r>
              <a:rPr lang="en-GB" b="1" dirty="0" err="1">
                <a:effectLst/>
              </a:rPr>
              <a:t>takimata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sanctus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est</a:t>
            </a:r>
            <a:r>
              <a:rPr lang="en-GB" b="1" dirty="0">
                <a:effectLst/>
              </a:rPr>
              <a:t> Lorem ipsum </a:t>
            </a:r>
            <a:r>
              <a:rPr lang="en-GB" b="1" dirty="0" err="1">
                <a:effectLst/>
              </a:rPr>
              <a:t>dolor</a:t>
            </a:r>
            <a:r>
              <a:rPr lang="en-GB" b="1" dirty="0">
                <a:effectLst/>
              </a:rPr>
              <a:t> sit </a:t>
            </a:r>
            <a:r>
              <a:rPr lang="en-GB" b="1" dirty="0" err="1">
                <a:effectLst/>
              </a:rPr>
              <a:t>amet</a:t>
            </a:r>
            <a:r>
              <a:rPr lang="en-GB" b="1" dirty="0">
                <a:effectLst/>
              </a:rPr>
              <a:t>. Lorem 	ipsum </a:t>
            </a:r>
            <a:r>
              <a:rPr lang="en-GB" b="1" dirty="0" err="1">
                <a:effectLst/>
              </a:rPr>
              <a:t>dolor</a:t>
            </a:r>
            <a:r>
              <a:rPr lang="en-GB" b="1" dirty="0">
                <a:effectLst/>
              </a:rPr>
              <a:t> sit </a:t>
            </a:r>
            <a:r>
              <a:rPr lang="en-GB" b="1" dirty="0" err="1">
                <a:effectLst/>
              </a:rPr>
              <a:t>amet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consetetur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sadipscing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elitr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sed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diam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nonumy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eirmod</a:t>
            </a:r>
            <a:r>
              <a:rPr lang="en-GB" b="1" dirty="0">
                <a:effectLst/>
              </a:rPr>
              <a:t> 	</a:t>
            </a:r>
            <a:r>
              <a:rPr lang="en-GB" b="1" dirty="0" err="1">
                <a:effectLst/>
              </a:rPr>
              <a:t>tempor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invidunt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ut</a:t>
            </a:r>
            <a:r>
              <a:rPr lang="en-GB" b="1" dirty="0">
                <a:effectLst/>
              </a:rPr>
              <a:t> labore et dolore magna </a:t>
            </a:r>
            <a:r>
              <a:rPr lang="en-GB" b="1" dirty="0" err="1">
                <a:effectLst/>
              </a:rPr>
              <a:t>aliquyam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erat</a:t>
            </a:r>
            <a:r>
              <a:rPr lang="en-GB" b="1" dirty="0">
                <a:effectLst/>
              </a:rPr>
              <a:t>, </a:t>
            </a:r>
            <a:r>
              <a:rPr lang="en-GB" b="1" dirty="0" err="1">
                <a:effectLst/>
              </a:rPr>
              <a:t>sed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diam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voluptua</a:t>
            </a:r>
            <a:r>
              <a:rPr lang="en-GB" b="1" dirty="0">
                <a:effectLst/>
              </a:rPr>
              <a:t>. 	At </a:t>
            </a:r>
            <a:r>
              <a:rPr lang="en-GB" b="1" dirty="0" err="1">
                <a:effectLst/>
              </a:rPr>
              <a:t>vero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eos</a:t>
            </a:r>
            <a:r>
              <a:rPr lang="en-GB" b="1" dirty="0">
                <a:effectLst/>
              </a:rPr>
              <a:t> et </a:t>
            </a:r>
            <a:r>
              <a:rPr lang="en-GB" b="1" dirty="0" err="1">
                <a:effectLst/>
              </a:rPr>
              <a:t>accusam</a:t>
            </a:r>
            <a:r>
              <a:rPr lang="en-GB" b="1" dirty="0">
                <a:effectLst/>
              </a:rPr>
              <a:t> et (ca. 80 </a:t>
            </a:r>
            <a:r>
              <a:rPr lang="en-GB" b="1" dirty="0" err="1">
                <a:effectLst/>
              </a:rPr>
              <a:t>Worte</a:t>
            </a:r>
            <a:r>
              <a:rPr lang="en-GB" b="1" dirty="0">
                <a:effectLst/>
              </a:rPr>
              <a:t>)</a:t>
            </a:r>
          </a:p>
          <a:p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67D4AC4-9A7C-4F45-910E-ADA309A6A44E}"/>
              </a:ext>
            </a:extLst>
          </p:cNvPr>
          <p:cNvSpPr txBox="1"/>
          <p:nvPr/>
        </p:nvSpPr>
        <p:spPr>
          <a:xfrm>
            <a:off x="314005" y="381982"/>
            <a:ext cx="1138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Hier können Sie einen Textvorschlag für die Sprechübung einfügen:</a:t>
            </a:r>
          </a:p>
        </p:txBody>
      </p:sp>
    </p:spTree>
    <p:extLst>
      <p:ext uri="{BB962C8B-B14F-4D97-AF65-F5344CB8AC3E}">
        <p14:creationId xmlns:p14="http://schemas.microsoft.com/office/powerpoint/2010/main" val="3940551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5">
            <a:extLst>
              <a:ext uri="{FF2B5EF4-FFF2-40B4-BE49-F238E27FC236}">
                <a16:creationId xmlns:a16="http://schemas.microsoft.com/office/drawing/2014/main" id="{3109BA2F-180C-421A-9D53-1684AEA80D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97" b="25168"/>
          <a:stretch/>
        </p:blipFill>
        <p:spPr>
          <a:xfrm>
            <a:off x="1359185" y="834325"/>
            <a:ext cx="9604482" cy="3780000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ADC9467-D86A-4D44-9E01-5796E5BD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822" y="5064953"/>
            <a:ext cx="9912355" cy="819355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de-DE" sz="28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Geschafft! Und weiter geht‘s …</a:t>
            </a:r>
          </a:p>
        </p:txBody>
      </p:sp>
    </p:spTree>
    <p:extLst>
      <p:ext uri="{BB962C8B-B14F-4D97-AF65-F5344CB8AC3E}">
        <p14:creationId xmlns:p14="http://schemas.microsoft.com/office/powerpoint/2010/main" val="327319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D4957C8B-287E-47EE-8191-CB5796ADFEB4}"/>
              </a:ext>
            </a:extLst>
          </p:cNvPr>
          <p:cNvSpPr txBox="1"/>
          <p:nvPr/>
        </p:nvSpPr>
        <p:spPr>
          <a:xfrm>
            <a:off x="314005" y="381982"/>
            <a:ext cx="1138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Titel der Folie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DF73EF7-F8BF-49DA-AB7C-5CB1CD89264D}"/>
              </a:ext>
            </a:extLst>
          </p:cNvPr>
          <p:cNvSpPr txBox="1"/>
          <p:nvPr/>
        </p:nvSpPr>
        <p:spPr>
          <a:xfrm>
            <a:off x="752155" y="1258609"/>
            <a:ext cx="110425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Inhalt und evtl. ein paar Aufzählungen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Punkt 3</a:t>
            </a: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Punkt 4 </a:t>
            </a:r>
          </a:p>
          <a:p>
            <a:pPr marL="447675" indent="-266700">
              <a:buClr>
                <a:schemeClr val="tx1"/>
              </a:buClr>
              <a:buSzPct val="120000"/>
              <a:buFont typeface="Calibri" panose="020F050202020403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usw.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EB00510-20B5-43EE-82B0-AC20D1BA2B1F}"/>
              </a:ext>
            </a:extLst>
          </p:cNvPr>
          <p:cNvSpPr/>
          <p:nvPr/>
        </p:nvSpPr>
        <p:spPr>
          <a:xfrm>
            <a:off x="6842822" y="369282"/>
            <a:ext cx="5003423" cy="2891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Bitte löschen Sie dieses Rechteck nachdem Sie</a:t>
            </a:r>
            <a:br>
              <a:rPr lang="de-DE" dirty="0"/>
            </a:br>
            <a:r>
              <a:rPr lang="de-DE" dirty="0"/>
              <a:t>Ihren Vortrag fertig gestaltet haben. </a:t>
            </a:r>
            <a:br>
              <a:rPr lang="de-DE" dirty="0"/>
            </a:br>
            <a:endParaRPr lang="de-DE" dirty="0"/>
          </a:p>
          <a:p>
            <a:pPr algn="ctr"/>
            <a:r>
              <a:rPr lang="de-DE" dirty="0"/>
              <a:t>Hier wird später Ihr Video eingeblendet.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Das Löschen sollte </a:t>
            </a:r>
            <a:r>
              <a:rPr lang="de-DE" dirty="0">
                <a:solidFill>
                  <a:srgbClr val="FF0000"/>
                </a:solidFill>
              </a:rPr>
              <a:t>vor</a:t>
            </a:r>
            <a:r>
              <a:rPr lang="de-DE" dirty="0"/>
              <a:t> dem Halten/Aufnehmen des Vortrags geschehen!</a:t>
            </a:r>
          </a:p>
        </p:txBody>
      </p:sp>
    </p:spTree>
    <p:extLst>
      <p:ext uri="{BB962C8B-B14F-4D97-AF65-F5344CB8AC3E}">
        <p14:creationId xmlns:p14="http://schemas.microsoft.com/office/powerpoint/2010/main" val="304845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chaltkreis">
  <a:themeElements>
    <a:clrScheme name="Benutzerdefiniert 6">
      <a:dk1>
        <a:srgbClr val="2B3181"/>
      </a:dk1>
      <a:lt1>
        <a:sysClr val="window" lastClr="FFFFFF"/>
      </a:lt1>
      <a:dk2>
        <a:srgbClr val="2B3181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E9F5BB-97DB-4160-B47A-8FCEBC4F46E5}">
  <ds:schemaRefs>
    <ds:schemaRef ds:uri="71af3243-3dd4-4a8d-8c0d-dd76da1f02a5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documentManagement/types"/>
    <ds:schemaRef ds:uri="http://purl.org/dc/elements/1.1/"/>
    <ds:schemaRef ds:uri="16c05727-aa75-4e4a-9b5f-8a80a116589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35D4F14-B0CC-4BD5-A6F5-6EB7AE97AF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545AAC2-3D9B-47D1-B22C-F3D1B3D4DE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TM04033919[[fn=Schaltkreis]]</Template>
  <TotalTime>0</TotalTime>
  <Words>1355</Words>
  <Application>Microsoft Office PowerPoint</Application>
  <PresentationFormat>Breitbild</PresentationFormat>
  <Paragraphs>163</Paragraphs>
  <Slides>24</Slides>
  <Notes>21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8" baseType="lpstr">
      <vt:lpstr>Arial</vt:lpstr>
      <vt:lpstr>Calibri</vt:lpstr>
      <vt:lpstr>Tw Cen MT</vt:lpstr>
      <vt:lpstr>Schaltkreis</vt:lpstr>
      <vt:lpstr>Hier sollte der Titel  des Vortrags stehen</vt:lpstr>
      <vt:lpstr>PowerPoint-Präsentation</vt:lpstr>
      <vt:lpstr>PowerPoint-Präsentation</vt:lpstr>
      <vt:lpstr>PowerPoint-Präsentation</vt:lpstr>
      <vt:lpstr>PowerPoint-Präsentation</vt:lpstr>
      <vt:lpstr>Und nun zur ersten Sprechübung …</vt:lpstr>
      <vt:lpstr>PowerPoint-Präsentation</vt:lpstr>
      <vt:lpstr>Geschafft! Und weiter geht‘s …</vt:lpstr>
      <vt:lpstr>PowerPoint-Präsentation</vt:lpstr>
      <vt:lpstr>PowerPoint-Präsentation</vt:lpstr>
      <vt:lpstr>Und nun zur zweiten Sprechübung …</vt:lpstr>
      <vt:lpstr>PowerPoint-Präsentation</vt:lpstr>
      <vt:lpstr>Geschafft! Und weiter geht‘s …</vt:lpstr>
      <vt:lpstr>PowerPoint-Präsentation</vt:lpstr>
      <vt:lpstr>PowerPoint-Präsentation</vt:lpstr>
      <vt:lpstr>PowerPoint-Präsentation</vt:lpstr>
      <vt:lpstr>Und nun zur dritten Sprechübung …</vt:lpstr>
      <vt:lpstr>PowerPoint-Präsentation</vt:lpstr>
      <vt:lpstr>Geschafft! Und weiter geht‘s …</vt:lpstr>
      <vt:lpstr>PowerPoint-Präsentation</vt:lpstr>
      <vt:lpstr>PowerPoint-Präsentation</vt:lpstr>
      <vt:lpstr>PowerPoint-Präsentation</vt:lpstr>
      <vt:lpstr>PowerPoint-Präsentation</vt:lpstr>
      <vt:lpstr>Das Sprechtherapie-Kiel-Team sagt vielen Dank an 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2021-10-18T17:49:11Z</dcterms:created>
  <dcterms:modified xsi:type="dcterms:W3CDTF">2021-11-23T15:52:11Z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